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png"/>
  <Default Extension="emf" ContentType="image/x-emf"/>
  <Default Extension="m4v" ContentType="video/unknown"/>
  <Default Extension="rels" ContentType="application/vnd.openxmlformats-package.relationships+xml"/>
  <Default Extension="m4a" ContentType="audio/mp4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media/image36.jpg" ContentType="image/jpeg"/>
  <Override PartName="/ppt/media/image37.jpg" ContentType="image/jpeg"/>
  <Override PartName="/ppt/notesSlides/notesSlide48.xml" ContentType="application/vnd.openxmlformats-officedocument.presentationml.notesSlide+xml"/>
  <Override PartName="/ppt/media/image38.jpg" ContentType="image/jpeg"/>
  <Override PartName="/ppt/media/image40.jpg" ContentType="image/jpeg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  <p:sldMasterId id="2147483660" r:id="rId7"/>
  </p:sldMasterIdLst>
  <p:notesMasterIdLst>
    <p:notesMasterId r:id="rId85"/>
  </p:notesMasterIdLst>
  <p:sldIdLst>
    <p:sldId id="263" r:id="rId8"/>
    <p:sldId id="265" r:id="rId9"/>
    <p:sldId id="269" r:id="rId10"/>
    <p:sldId id="270" r:id="rId11"/>
    <p:sldId id="271" r:id="rId12"/>
    <p:sldId id="272" r:id="rId13"/>
    <p:sldId id="273" r:id="rId14"/>
    <p:sldId id="276" r:id="rId15"/>
    <p:sldId id="277" r:id="rId16"/>
    <p:sldId id="278" r:id="rId17"/>
    <p:sldId id="279" r:id="rId18"/>
    <p:sldId id="280" r:id="rId19"/>
    <p:sldId id="281" r:id="rId20"/>
    <p:sldId id="413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415" r:id="rId77"/>
    <p:sldId id="349" r:id="rId78"/>
    <p:sldId id="417" r:id="rId79"/>
    <p:sldId id="353" r:id="rId80"/>
    <p:sldId id="356" r:id="rId81"/>
    <p:sldId id="358" r:id="rId82"/>
    <p:sldId id="359" r:id="rId83"/>
    <p:sldId id="365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12"/>
    <p:restoredTop sz="94669"/>
  </p:normalViewPr>
  <p:slideViewPr>
    <p:cSldViewPr snapToGrid="0" snapToObjects="1">
      <p:cViewPr varScale="1">
        <p:scale>
          <a:sx n="87" d="100"/>
          <a:sy n="87" d="100"/>
        </p:scale>
        <p:origin x="76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6" Type="http://schemas.openxmlformats.org/officeDocument/2006/relationships/slideMaster" Target="slideMasters/slideMaster1.xml"/><Relationship Id="rId7" Type="http://schemas.openxmlformats.org/officeDocument/2006/relationships/slideMaster" Target="slideMasters/slideMaster2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notesMaster" Target="notesMasters/notesMaster1.xml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CA581-56A0-3843-964F-2ECF5E53AC6A}" type="datetimeFigureOut">
              <a:rPr lang="en-US" smtClean="0"/>
              <a:t>7/10/16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51194-6135-D049-9DD6-4F393E45B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4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FF28B59-6866-BC4E-9623-EBEF4DF04726}" type="slidenum">
              <a:rPr lang="en-US" sz="1200">
                <a:latin typeface="Trebuchet MS" charset="0"/>
                <a:ea typeface="ＭＳ Ｐゴシック" charset="0"/>
                <a:cs typeface="ＭＳ Ｐゴシック" charset="0"/>
              </a:rPr>
              <a:pPr eaLnBrk="1" hangingPunct="1"/>
              <a:t>3</a:t>
            </a:fld>
            <a:endParaRPr lang="en-US" sz="120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555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defRPr/>
            </a:pPr>
            <a:fld id="{FC234C69-B87E-914C-A4EE-5E09E8DCE18A}" type="slidenum">
              <a:rPr lang="en-US" sz="1200">
                <a:solidFill>
                  <a:schemeClr val="tx1"/>
                </a:solidFill>
                <a:latin typeface="Trebuchet MS" charset="0"/>
              </a:rPr>
              <a:pPr>
                <a:defRPr/>
              </a:pPr>
              <a:t>13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45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82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defRPr/>
            </a:pPr>
            <a:fld id="{8672696A-C441-0849-9711-B45EEF9DC0A2}" type="slidenum">
              <a:rPr lang="en-US" sz="1200">
                <a:solidFill>
                  <a:schemeClr val="tx1"/>
                </a:solidFill>
                <a:latin typeface="Trebuchet MS" charset="0"/>
              </a:rPr>
              <a:pPr>
                <a:defRPr/>
              </a:pPr>
              <a:t>14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45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7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defRPr/>
            </a:pPr>
            <a:fld id="{EF002B8D-5B4E-5149-8A9F-AE0FC7D284BC}" type="slidenum">
              <a:rPr lang="en-US" sz="1200">
                <a:solidFill>
                  <a:schemeClr val="tx1"/>
                </a:solidFill>
                <a:latin typeface="Trebuchet MS" charset="0"/>
              </a:rPr>
              <a:pPr>
                <a:defRPr/>
              </a:pPr>
              <a:t>15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46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460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defRPr/>
            </a:pPr>
            <a:fld id="{D09965FD-D909-AD4A-A42C-97299C17FA73}" type="slidenum">
              <a:rPr lang="en-US" sz="1200">
                <a:solidFill>
                  <a:schemeClr val="tx1"/>
                </a:solidFill>
                <a:latin typeface="Trebuchet MS" charset="0"/>
              </a:rPr>
              <a:pPr>
                <a:defRPr/>
              </a:pPr>
              <a:t>16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46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3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defRPr/>
            </a:pPr>
            <a:fld id="{479D57E4-4BBB-CF49-A29E-2A438E7B9596}" type="slidenum">
              <a:rPr lang="en-US" sz="1200">
                <a:solidFill>
                  <a:schemeClr val="tx1"/>
                </a:solidFill>
                <a:latin typeface="Trebuchet MS" charset="0"/>
              </a:rPr>
              <a:pPr>
                <a:defRPr/>
              </a:pPr>
              <a:t>17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46739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739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181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defRPr/>
            </a:pPr>
            <a:fld id="{8CA8D6A2-A0EC-534D-8C83-F3D60F4BAFA6}" type="slidenum">
              <a:rPr lang="en-US" sz="1200">
                <a:solidFill>
                  <a:schemeClr val="tx1"/>
                </a:solidFill>
                <a:latin typeface="Trebuchet MS" charset="0"/>
              </a:rPr>
              <a:pPr>
                <a:defRPr/>
              </a:pPr>
              <a:t>18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469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9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032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C3BBFC-FA66-6748-9B2C-5675DFF6F2AB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455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5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98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339D22-57BC-2B49-A257-22EB08AE71E4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47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3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11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defRPr/>
            </a:pPr>
            <a:fld id="{3D45CAF1-CDB1-2E4A-9D5D-264410FACD7D}" type="slidenum">
              <a:rPr lang="en-US" sz="1200">
                <a:ea typeface="MS PGothic" charset="0"/>
                <a:cs typeface="MS PGothic" charset="0"/>
              </a:rPr>
              <a:pPr>
                <a:defRPr/>
              </a:pPr>
              <a:t>21</a:t>
            </a:fld>
            <a:endParaRPr lang="en-US" sz="1200">
              <a:ea typeface="MS PGothic" charset="0"/>
              <a:cs typeface="MS PGothic" charset="0"/>
            </a:endParaRPr>
          </a:p>
        </p:txBody>
      </p:sp>
      <p:sp>
        <p:nvSpPr>
          <p:cNvPr id="166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59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D12425-6EC1-E545-AE49-F7FA19C0C28A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66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7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defRPr/>
            </a:pPr>
            <a:fld id="{4C36F956-C017-DD4A-B42E-A76D8650AF46}" type="slidenum">
              <a:rPr lang="en-US" sz="1200" smtClean="0"/>
              <a:pPr>
                <a:defRPr/>
              </a:pPr>
              <a:t>4</a:t>
            </a:fld>
            <a:endParaRPr lang="en-US" sz="1200" smtClean="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442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defRPr/>
            </a:pPr>
            <a:fld id="{47254CCB-6055-174E-A94C-F2CC106A7304}" type="slidenum">
              <a:rPr lang="en-US" sz="1200">
                <a:ea typeface="MS PGothic" charset="0"/>
                <a:cs typeface="MS PGothic" charset="0"/>
              </a:rPr>
              <a:pPr>
                <a:defRPr/>
              </a:pPr>
              <a:t>23</a:t>
            </a:fld>
            <a:endParaRPr lang="en-US" sz="1200">
              <a:ea typeface="MS PGothic" charset="0"/>
              <a:cs typeface="MS PGothic" charset="0"/>
            </a:endParaRPr>
          </a:p>
        </p:txBody>
      </p:sp>
      <p:sp>
        <p:nvSpPr>
          <p:cNvPr id="166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484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fld id="{6C810C9A-FE3E-9848-B8D1-7AB5F79E8BB2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14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fld id="{86BBDCA6-BFC5-CA48-848D-DF9C8E8C8974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127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fld id="{6CBAFDA9-E61C-3744-82DC-B709D8BC7279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17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fld id="{DA3B80EC-2CB8-F242-9A2C-D4B4EA6B2828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3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37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644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1CCECC-7CFD-BC45-83F2-A95BA1D36164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55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9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CF27A1-B43A-984D-AD48-8B9788C2CF49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594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4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679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9CBCF2-6EC7-2141-99E3-A03D149DFD59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610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0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597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2B31E7-93A2-974C-95FD-C60A301E7CF7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612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026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8D8C47-670E-5D44-B588-344A178540CE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55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4702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356239-DC00-A846-8870-3CEA7812743B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1614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4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501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EF3998-E29D-5745-B43A-36F1CC6D801A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616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6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9860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1A90EA-C11D-2E40-92C8-BD33A87C7820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1618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8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2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DB2AF7-BB14-3E46-9835-6F66063BEF6B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157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5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ADCC7-E722-4F41-A612-B146CFFE3278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586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6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383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D02C0-A164-B443-B27E-3E6581B2B08E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496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6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6286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CED8FE-EE1D-8745-BBAF-0D46E3568412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1594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4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3387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263589-D8D3-F848-9ACD-9A8872E0F8A6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1567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7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3447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B759BE-8956-8A46-AFBE-5F182E08919A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610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0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338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B1AC7-737C-4C4B-9695-B10AA4574051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1635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5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034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77EFB0-B326-E340-A039-8C170B92A67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55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5890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AF2CEF-D361-E54E-AE27-76A41A5009D5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1635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5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5441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6D25BA-ABE8-074F-894C-9134E389A486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1577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7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113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A04EAE-DD35-F543-A75E-00284AFE845E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1594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4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5765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05CDA280-B865-9542-8F2F-92D8F0E5A475}" type="slidenum">
              <a:rPr lang="en-US" sz="1200">
                <a:solidFill>
                  <a:schemeClr val="tx1"/>
                </a:solidFill>
                <a:latin typeface="Trebuchet MS" charset="0"/>
              </a:rPr>
              <a:pPr/>
              <a:t>54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31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464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77EFB0-B326-E340-A039-8C170B92A679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55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1084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D950CB09-2E5A-5344-B128-F8399B346418}" type="slidenum">
              <a:rPr lang="en-US" sz="1200">
                <a:solidFill>
                  <a:schemeClr val="tx1"/>
                </a:solidFill>
                <a:latin typeface="Trebuchet MS" charset="0"/>
              </a:rPr>
              <a:pPr/>
              <a:t>56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215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015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05CDA280-B865-9542-8F2F-92D8F0E5A475}" type="slidenum">
              <a:rPr lang="en-US" sz="1200">
                <a:solidFill>
                  <a:schemeClr val="tx1"/>
                </a:solidFill>
                <a:latin typeface="Trebuchet MS" charset="0"/>
              </a:rPr>
              <a:pPr/>
              <a:t>57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31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801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05CDA280-B865-9542-8F2F-92D8F0E5A475}" type="slidenum">
              <a:rPr lang="en-US" sz="1200">
                <a:solidFill>
                  <a:schemeClr val="tx1"/>
                </a:solidFill>
                <a:latin typeface="Trebuchet MS" charset="0"/>
              </a:rPr>
              <a:pPr/>
              <a:t>59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31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303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05CDA280-B865-9542-8F2F-92D8F0E5A475}" type="slidenum">
              <a:rPr lang="en-US" sz="1200">
                <a:solidFill>
                  <a:schemeClr val="tx1"/>
                </a:solidFill>
                <a:latin typeface="Trebuchet MS" charset="0"/>
              </a:rPr>
              <a:pPr/>
              <a:t>61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31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595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05CDA280-B865-9542-8F2F-92D8F0E5A475}" type="slidenum">
              <a:rPr lang="en-US" sz="1200">
                <a:solidFill>
                  <a:schemeClr val="tx1"/>
                </a:solidFill>
                <a:latin typeface="Trebuchet MS" charset="0"/>
              </a:rPr>
              <a:pPr/>
              <a:t>64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31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45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DC6BF-2E17-754E-9F92-32F5B48635D4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153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2581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05CDA280-B865-9542-8F2F-92D8F0E5A475}" type="slidenum">
              <a:rPr lang="en-US" sz="1200">
                <a:solidFill>
                  <a:schemeClr val="tx1"/>
                </a:solidFill>
                <a:latin typeface="Trebuchet MS" charset="0"/>
              </a:rPr>
              <a:pPr/>
              <a:t>66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31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806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75EC0-C33E-BA4B-AD79-F3DFCF128DDA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147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7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defRPr/>
            </a:pPr>
            <a:fld id="{8CA8D6A2-A0EC-534D-8C83-F3D60F4BAFA6}" type="slidenum">
              <a:rPr lang="en-US" sz="1200">
                <a:solidFill>
                  <a:schemeClr val="tx1"/>
                </a:solidFill>
                <a:latin typeface="Trebuchet MS" charset="0"/>
              </a:rPr>
              <a:pPr>
                <a:defRPr/>
              </a:pPr>
              <a:t>70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469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9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3358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defRPr/>
            </a:pPr>
            <a:fld id="{47254CCB-6055-174E-A94C-F2CC106A7304}" type="slidenum">
              <a:rPr lang="en-US" sz="1200">
                <a:ea typeface="MS PGothic" charset="0"/>
                <a:cs typeface="MS PGothic" charset="0"/>
              </a:rPr>
              <a:pPr>
                <a:defRPr/>
              </a:pPr>
              <a:t>72</a:t>
            </a:fld>
            <a:endParaRPr lang="en-US" sz="1200">
              <a:ea typeface="MS PGothic" charset="0"/>
              <a:cs typeface="MS PGothic" charset="0"/>
            </a:endParaRPr>
          </a:p>
        </p:txBody>
      </p:sp>
      <p:sp>
        <p:nvSpPr>
          <p:cNvPr id="166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5961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C00FBA-6AB8-4F47-8C75-78685F81D81C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166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930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855D5C8E-4643-7E44-9FF4-C66D5B7F50E0}" type="slidenum">
              <a:rPr lang="en-US" sz="1200">
                <a:latin typeface="Calibri" charset="0"/>
                <a:ea typeface="MS PGothic" charset="0"/>
                <a:cs typeface="MS PGothic" charset="0"/>
              </a:rPr>
              <a:pPr eaLnBrk="1" hangingPunct="1">
                <a:defRPr/>
              </a:pPr>
              <a:t>74</a:t>
            </a:fld>
            <a:endParaRPr lang="en-US" sz="12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00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3274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586821-82B7-6A4E-AEEA-3954F5C37291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162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857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8CABCC-75DE-A34E-98AD-1FEA06E5ECCB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1662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29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6273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3F466D-2D1F-D045-A22D-2C6F30CF89A5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1494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4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401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F67506-60E0-654D-BCB9-47BF9641F463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068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365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99431-6D89-4A49-BB8D-456B71B40B91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845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8AA16F-6A72-2945-86D2-1BDC4A9111FF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455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5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178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71525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defRPr/>
            </a:pPr>
            <a:fld id="{36C67713-DD3C-9649-8B56-D9F50D874095}" type="slidenum">
              <a:rPr lang="en-US" sz="1200">
                <a:solidFill>
                  <a:schemeClr val="tx1"/>
                </a:solidFill>
                <a:latin typeface="Trebuchet MS" charset="0"/>
              </a:rPr>
              <a:pPr>
                <a:defRPr/>
              </a:pPr>
              <a:t>12</a:t>
            </a:fld>
            <a:endParaRPr lang="en-US" sz="120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1457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7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53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0750-A1E0-C241-B6BB-243521B84AE0}" type="datetimeFigureOut">
              <a:rPr lang="en-US" smtClean="0"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840F-DB9C-3648-8215-6B260932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61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0750-A1E0-C241-B6BB-243521B84AE0}" type="datetimeFigureOut">
              <a:rPr lang="en-US" smtClean="0"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840F-DB9C-3648-8215-6B260932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4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0750-A1E0-C241-B6BB-243521B84AE0}" type="datetimeFigureOut">
              <a:rPr lang="en-US" smtClean="0"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840F-DB9C-3648-8215-6B260932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5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F1B87-F45C-D944-8718-AFB22507C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13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B64-2F17-6C4A-9907-9D350B5A6E23}" type="datetimeFigureOut">
              <a:rPr lang="en-US" smtClean="0"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4648-356A-D341-BC5F-E8D565DF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58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B64-2F17-6C4A-9907-9D350B5A6E23}" type="datetimeFigureOut">
              <a:rPr lang="en-US" smtClean="0"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4648-356A-D341-BC5F-E8D565DF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82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B64-2F17-6C4A-9907-9D350B5A6E23}" type="datetimeFigureOut">
              <a:rPr lang="en-US" smtClean="0"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4648-356A-D341-BC5F-E8D565DF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9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B64-2F17-6C4A-9907-9D350B5A6E23}" type="datetimeFigureOut">
              <a:rPr lang="en-US" smtClean="0"/>
              <a:t>7/10/16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4648-356A-D341-BC5F-E8D565DF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24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B64-2F17-6C4A-9907-9D350B5A6E23}" type="datetimeFigureOut">
              <a:rPr lang="en-US" smtClean="0"/>
              <a:t>7/10/16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4648-356A-D341-BC5F-E8D565DF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83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B64-2F17-6C4A-9907-9D350B5A6E23}" type="datetimeFigureOut">
              <a:rPr lang="en-US" smtClean="0"/>
              <a:t>7/10/16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4648-356A-D341-BC5F-E8D565DF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19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B64-2F17-6C4A-9907-9D350B5A6E23}" type="datetimeFigureOut">
              <a:rPr lang="en-US" smtClean="0"/>
              <a:t>7/10/16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4648-356A-D341-BC5F-E8D565DF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2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0750-A1E0-C241-B6BB-243521B84AE0}" type="datetimeFigureOut">
              <a:rPr lang="en-US" smtClean="0"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840F-DB9C-3648-8215-6B260932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49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B64-2F17-6C4A-9907-9D350B5A6E23}" type="datetimeFigureOut">
              <a:rPr lang="en-US" smtClean="0"/>
              <a:t>7/10/16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4648-356A-D341-BC5F-E8D565DF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40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B64-2F17-6C4A-9907-9D350B5A6E23}" type="datetimeFigureOut">
              <a:rPr lang="en-US" smtClean="0"/>
              <a:t>7/10/16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4648-356A-D341-BC5F-E8D565DF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B64-2F17-6C4A-9907-9D350B5A6E23}" type="datetimeFigureOut">
              <a:rPr lang="en-US" smtClean="0"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4648-356A-D341-BC5F-E8D565DF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64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B64-2F17-6C4A-9907-9D350B5A6E23}" type="datetimeFigureOut">
              <a:rPr lang="en-US" smtClean="0"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4648-356A-D341-BC5F-E8D565DF4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7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0750-A1E0-C241-B6BB-243521B84AE0}" type="datetimeFigureOut">
              <a:rPr lang="en-US" smtClean="0"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840F-DB9C-3648-8215-6B260932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0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0750-A1E0-C241-B6BB-243521B84AE0}" type="datetimeFigureOut">
              <a:rPr lang="en-US" smtClean="0"/>
              <a:t>7/10/16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840F-DB9C-3648-8215-6B260932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8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0750-A1E0-C241-B6BB-243521B84AE0}" type="datetimeFigureOut">
              <a:rPr lang="en-US" smtClean="0"/>
              <a:t>7/10/16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840F-DB9C-3648-8215-6B260932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7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0750-A1E0-C241-B6BB-243521B84AE0}" type="datetimeFigureOut">
              <a:rPr lang="en-US" smtClean="0"/>
              <a:t>7/10/16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840F-DB9C-3648-8215-6B260932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1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0750-A1E0-C241-B6BB-243521B84AE0}" type="datetimeFigureOut">
              <a:rPr lang="en-US" smtClean="0"/>
              <a:t>7/10/16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840F-DB9C-3648-8215-6B260932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0750-A1E0-C241-B6BB-243521B84AE0}" type="datetimeFigureOut">
              <a:rPr lang="en-US" smtClean="0"/>
              <a:t>7/10/16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840F-DB9C-3648-8215-6B260932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7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0750-A1E0-C241-B6BB-243521B84AE0}" type="datetimeFigureOut">
              <a:rPr lang="en-US" smtClean="0"/>
              <a:t>7/10/16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840F-DB9C-3648-8215-6B260932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139142"/>
            <a:ext cx="8229600" cy="1141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Insert text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80750-A1E0-C241-B6BB-243521B84AE0}" type="datetimeFigureOut">
              <a:rPr lang="en-US" smtClean="0"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A840F-DB9C-3648-8215-6B260932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7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5400" kern="1200" baseline="0">
          <a:solidFill>
            <a:schemeClr val="accent3">
              <a:lumMod val="60000"/>
              <a:lumOff val="40000"/>
            </a:schemeClr>
          </a:solidFill>
          <a:latin typeface="Avenir Light"/>
          <a:ea typeface="+mn-ea"/>
          <a:cs typeface="Avenir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6FB64-2F17-6C4A-9907-9D350B5A6E23}" type="datetimeFigureOut">
              <a:rPr lang="en-US" smtClean="0"/>
              <a:t>7/10/16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94648-356A-D341-BC5F-E8D565DF45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3139142"/>
            <a:ext cx="8229600" cy="1141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Insert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16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4800" kern="1200">
          <a:solidFill>
            <a:srgbClr val="C3D69B"/>
          </a:solidFill>
          <a:latin typeface="Avenir Light"/>
          <a:ea typeface="+mn-ea"/>
          <a:cs typeface="Avenir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file://localhost/Users/epalmer/Erik%20Palmer/Speaking%20skills/Pix%20for%20show/purchased%20photos/Stock.xchng%20www.sxc.hu/SXC%20puzzle:content.pn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file://localhost/Users/epalmer/Erik%20Palmer/Speaking%20skills/Pix%20for%20show/purchased%20photos/Stock.xchng%20www.sxc.hu/SXC%20puzzle:content.pn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17.png"/><Relationship Id="rId1" Type="http://schemas.microsoft.com/office/2007/relationships/media" Target="\Users\erik_palmer\Documents\Erik%20Palmer\Speaking%20skills\Student%20samples\Elem%20kids%20copy.mov" TargetMode="External"/><Relationship Id="rId2" Type="http://schemas.openxmlformats.org/officeDocument/2006/relationships/video" Target="\Users\erik_palmer\Documents\Erik%20Palmer\Speaking%20skills\Student%20samples\Elem%20kids%20copy.mov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flipgrid.com#41cde9ae" TargetMode="External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30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33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eD2UpdhbwA" TargetMode="External"/><Relationship Id="rId4" Type="http://schemas.openxmlformats.org/officeDocument/2006/relationships/hyperlink" Target="https://www.youtube.com/watch?v=cOuEmQ5loEE" TargetMode="External"/><Relationship Id="rId5" Type="http://schemas.openxmlformats.org/officeDocument/2006/relationships/hyperlink" Target="https://www.youtube.com/watch?v=juyRjqSreWo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rn9V0cN4NWs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34.jpeg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8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261"/>
            <a:ext cx="8954324" cy="287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41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599" y="795933"/>
            <a:ext cx="4659923" cy="99417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Trebuchet MS" charset="0"/>
                <a:ea typeface="Trebuchet MS" charset="0"/>
                <a:cs typeface="Trebuchet MS" charset="0"/>
              </a:rPr>
              <a:t>Two distinct parts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499" y="2313087"/>
            <a:ext cx="3886200" cy="76438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000" b="1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Building a speech</a:t>
            </a:r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57700" y="3600450"/>
            <a:ext cx="4091940" cy="81680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000" b="1">
                <a:solidFill>
                  <a:srgbClr val="171BFF"/>
                </a:solidFill>
                <a:latin typeface="Trebuchet MS" charset="0"/>
                <a:ea typeface="Trebuchet MS" charset="0"/>
                <a:cs typeface="Trebuchet MS" charset="0"/>
              </a:rPr>
              <a:t>Performing a speech</a:t>
            </a:r>
            <a:endParaRPr lang="en-US" smtClean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1" grpId="0" build="p"/>
      <p:bldP spid="28365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8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116931" y="2628900"/>
            <a:ext cx="4800600" cy="223647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7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Audience</a:t>
            </a:r>
          </a:p>
          <a:p>
            <a:pPr>
              <a:defRPr/>
            </a:pPr>
            <a:r>
              <a:rPr lang="en-US" sz="27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Content </a:t>
            </a:r>
          </a:p>
          <a:p>
            <a:pPr>
              <a:defRPr/>
            </a:pPr>
            <a:r>
              <a:rPr lang="en-US" sz="27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Organization</a:t>
            </a:r>
          </a:p>
          <a:p>
            <a:pPr>
              <a:defRPr/>
            </a:pPr>
            <a:r>
              <a:rPr lang="en-US" sz="27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Visual aids</a:t>
            </a:r>
          </a:p>
          <a:p>
            <a:pPr>
              <a:defRPr/>
            </a:pPr>
            <a:r>
              <a:rPr lang="en-US" sz="27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Appearance</a:t>
            </a:r>
            <a:endParaRPr lang="en-US" sz="2700" dirty="0">
              <a:latin typeface="Trebuchet MS" charset="0"/>
              <a:ea typeface="Trebuchet MS" charset="0"/>
              <a:cs typeface="Trebuchet MS" charset="0"/>
            </a:endParaRPr>
          </a:p>
          <a:p>
            <a:pPr>
              <a:defRPr/>
            </a:pPr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454083" name="Rectangle 3"/>
          <p:cNvSpPr>
            <a:spLocks noChangeArrowheads="1"/>
          </p:cNvSpPr>
          <p:nvPr/>
        </p:nvSpPr>
        <p:spPr bwMode="auto">
          <a:xfrm>
            <a:off x="2245519" y="116562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87043" name="WordArt 4"/>
          <p:cNvSpPr>
            <a:spLocks noChangeArrowheads="1" noChangeShapeType="1" noTextEdit="1"/>
          </p:cNvSpPr>
          <p:nvPr/>
        </p:nvSpPr>
        <p:spPr bwMode="auto">
          <a:xfrm>
            <a:off x="3378994" y="1593056"/>
            <a:ext cx="2190750" cy="561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kern="10" dirty="0">
                <a:solidFill>
                  <a:srgbClr val="8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Building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1" descr="SXC audience.png"/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261247"/>
            <a:ext cx="2282429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6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WordArt 2"/>
          <p:cNvSpPr>
            <a:spLocks noChangeArrowheads="1" noChangeShapeType="1" noTextEdit="1"/>
          </p:cNvSpPr>
          <p:nvPr/>
        </p:nvSpPr>
        <p:spPr bwMode="auto">
          <a:xfrm>
            <a:off x="1893094" y="1312069"/>
            <a:ext cx="2190750" cy="561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b="1" kern="10">
                <a:solidFill>
                  <a:srgbClr val="0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Audience</a:t>
            </a:r>
          </a:p>
        </p:txBody>
      </p:sp>
      <p:sp>
        <p:nvSpPr>
          <p:cNvPr id="1456131" name="Rectangle 3"/>
          <p:cNvSpPr>
            <a:spLocks noChangeArrowheads="1"/>
          </p:cNvSpPr>
          <p:nvPr/>
        </p:nvSpPr>
        <p:spPr bwMode="auto">
          <a:xfrm>
            <a:off x="4036220" y="159186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 dirty="0">
              <a:latin typeface="Trebuchet MS"/>
            </a:endParaRPr>
          </a:p>
        </p:txBody>
      </p:sp>
      <p:sp>
        <p:nvSpPr>
          <p:cNvPr id="1456132" name="Rectangle 4"/>
          <p:cNvSpPr>
            <a:spLocks noChangeArrowheads="1"/>
          </p:cNvSpPr>
          <p:nvPr/>
        </p:nvSpPr>
        <p:spPr bwMode="auto">
          <a:xfrm>
            <a:off x="5772150" y="3813572"/>
            <a:ext cx="1771650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Trebuchet MS" charset="0"/>
              <a:buNone/>
              <a:defRPr/>
            </a:pPr>
            <a:r>
              <a:rPr lang="en-US" sz="2700" dirty="0">
                <a:solidFill>
                  <a:srgbClr val="6C112C"/>
                </a:solidFill>
                <a:latin typeface="Trebuchet MS"/>
              </a:rPr>
              <a:t> </a:t>
            </a:r>
            <a:r>
              <a:rPr lang="en-US" sz="3300" b="1" dirty="0">
                <a:solidFill>
                  <a:srgbClr val="000000"/>
                </a:solidFill>
                <a:latin typeface="Trebuchet MS"/>
              </a:rPr>
              <a:t>Who?</a:t>
            </a:r>
          </a:p>
          <a:p>
            <a:pPr>
              <a:lnSpc>
                <a:spcPct val="80000"/>
              </a:lnSpc>
              <a:buFont typeface="Trebuchet MS" charset="0"/>
              <a:buNone/>
              <a:defRPr/>
            </a:pPr>
            <a:endParaRPr lang="en-US" sz="3300" b="1" dirty="0">
              <a:solidFill>
                <a:srgbClr val="000000"/>
              </a:solidFill>
              <a:latin typeface="Trebuchet MS"/>
            </a:endParaRPr>
          </a:p>
          <a:p>
            <a:pPr>
              <a:lnSpc>
                <a:spcPct val="80000"/>
              </a:lnSpc>
              <a:buFont typeface="Trebuchet MS" charset="0"/>
              <a:buNone/>
              <a:defRPr/>
            </a:pPr>
            <a:r>
              <a:rPr lang="en-US" sz="3300" b="1" dirty="0">
                <a:solidFill>
                  <a:srgbClr val="000000"/>
                </a:solidFill>
                <a:latin typeface="Trebuchet MS"/>
              </a:rPr>
              <a:t>What?</a:t>
            </a:r>
          </a:p>
        </p:txBody>
      </p:sp>
      <p:sp>
        <p:nvSpPr>
          <p:cNvPr id="1456133" name="Rectangle 5"/>
          <p:cNvSpPr>
            <a:spLocks noChangeArrowheads="1"/>
          </p:cNvSpPr>
          <p:nvPr/>
        </p:nvSpPr>
        <p:spPr bwMode="auto">
          <a:xfrm>
            <a:off x="2912269" y="2013347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350" dirty="0">
              <a:latin typeface="Trebuchet M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SXC puzzle:content.png" descr="/Users/epalmer/Erik Palmer/Speaking skills/Pix for show/purchased photos/Stock.xchng www.sxc.hu/SXC puzzle:content.png"/>
          <p:cNvPicPr>
            <a:picLocks noChangeAspect="1"/>
          </p:cNvPicPr>
          <p:nvPr/>
        </p:nvPicPr>
        <p:blipFill>
          <a:blip r:embed="rId3" r:link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4171950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8178" name="Rectangle 2"/>
          <p:cNvSpPr>
            <a:spLocks noChangeArrowheads="1"/>
          </p:cNvSpPr>
          <p:nvPr/>
        </p:nvSpPr>
        <p:spPr bwMode="auto">
          <a:xfrm>
            <a:off x="4475561" y="141327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 dirty="0">
              <a:latin typeface="Trebuchet MS"/>
            </a:endParaRPr>
          </a:p>
        </p:txBody>
      </p:sp>
      <p:sp>
        <p:nvSpPr>
          <p:cNvPr id="83973" name="WordArt 3"/>
          <p:cNvSpPr>
            <a:spLocks noChangeArrowheads="1" noChangeShapeType="1" noTextEdit="1"/>
          </p:cNvSpPr>
          <p:nvPr/>
        </p:nvSpPr>
        <p:spPr bwMode="auto">
          <a:xfrm>
            <a:off x="1657350" y="1600200"/>
            <a:ext cx="1819275" cy="561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b="1" kern="10" spc="720">
                <a:solidFill>
                  <a:srgbClr val="0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Content</a:t>
            </a:r>
          </a:p>
        </p:txBody>
      </p:sp>
      <p:sp>
        <p:nvSpPr>
          <p:cNvPr id="1458180" name="Rectangle 4"/>
          <p:cNvSpPr>
            <a:spLocks noChangeArrowheads="1"/>
          </p:cNvSpPr>
          <p:nvPr/>
        </p:nvSpPr>
        <p:spPr bwMode="auto">
          <a:xfrm>
            <a:off x="2686050" y="2971800"/>
            <a:ext cx="514350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buFont typeface="Times" charset="0"/>
              <a:buNone/>
              <a:defRPr/>
            </a:pPr>
            <a:endParaRPr lang="en-US" sz="2400" dirty="0">
              <a:solidFill>
                <a:srgbClr val="6C112C"/>
              </a:solidFill>
              <a:latin typeface="Trebuchet MS"/>
            </a:endParaRPr>
          </a:p>
          <a:p>
            <a:pPr>
              <a:lnSpc>
                <a:spcPct val="70000"/>
              </a:lnSpc>
              <a:buFont typeface="Times" charset="0"/>
              <a:buNone/>
              <a:defRPr/>
            </a:pPr>
            <a:endParaRPr lang="en-US" sz="2700" b="1" dirty="0">
              <a:solidFill>
                <a:srgbClr val="000000"/>
              </a:solidFill>
              <a:latin typeface="Trebuchet MS"/>
            </a:endParaRPr>
          </a:p>
          <a:p>
            <a:pPr>
              <a:lnSpc>
                <a:spcPct val="70000"/>
              </a:lnSpc>
              <a:buFont typeface="Times" charset="0"/>
              <a:buNone/>
              <a:defRPr/>
            </a:pPr>
            <a:r>
              <a:rPr lang="en-US" sz="3300" b="1" dirty="0">
                <a:solidFill>
                  <a:srgbClr val="000000"/>
                </a:solidFill>
                <a:latin typeface="Trebuchet MS"/>
                <a:cs typeface="Trebuchet MS"/>
              </a:rPr>
              <a:t>Interesting information</a:t>
            </a:r>
          </a:p>
          <a:p>
            <a:pPr>
              <a:lnSpc>
                <a:spcPct val="70000"/>
              </a:lnSpc>
              <a:buFont typeface="Times" charset="0"/>
              <a:buNone/>
              <a:defRPr/>
            </a:pPr>
            <a:endParaRPr lang="en-US" sz="3300" b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>
              <a:lnSpc>
                <a:spcPct val="70000"/>
              </a:lnSpc>
              <a:buFont typeface="Times" charset="0"/>
              <a:buNone/>
              <a:defRPr/>
            </a:pPr>
            <a:r>
              <a:rPr lang="en-US" sz="3300" b="1" dirty="0">
                <a:solidFill>
                  <a:srgbClr val="000000"/>
                </a:solidFill>
                <a:latin typeface="Trebuchet MS"/>
                <a:cs typeface="Trebuchet MS"/>
              </a:rPr>
              <a:t>Important information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SXC puzzle:content.png" descr="/Users/epalmer/Erik Palmer/Speaking skills/Pix for show/purchased photos/Stock.xchng www.sxc.hu/SXC puzzle:content.png"/>
          <p:cNvPicPr>
            <a:picLocks noChangeAspect="1"/>
          </p:cNvPicPr>
          <p:nvPr/>
        </p:nvPicPr>
        <p:blipFill>
          <a:blip r:embed="rId3" r:link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4171950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8178" name="Rectangle 2"/>
          <p:cNvSpPr>
            <a:spLocks noChangeArrowheads="1"/>
          </p:cNvSpPr>
          <p:nvPr/>
        </p:nvSpPr>
        <p:spPr bwMode="auto">
          <a:xfrm>
            <a:off x="4475561" y="141327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 dirty="0">
              <a:latin typeface="Trebuchet MS"/>
            </a:endParaRPr>
          </a:p>
        </p:txBody>
      </p:sp>
      <p:sp>
        <p:nvSpPr>
          <p:cNvPr id="86021" name="WordArt 3"/>
          <p:cNvSpPr>
            <a:spLocks noChangeArrowheads="1" noChangeShapeType="1" noTextEdit="1"/>
          </p:cNvSpPr>
          <p:nvPr/>
        </p:nvSpPr>
        <p:spPr bwMode="auto">
          <a:xfrm>
            <a:off x="1657350" y="1600200"/>
            <a:ext cx="1819275" cy="561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b="1" kern="10" spc="720">
                <a:solidFill>
                  <a:srgbClr val="0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Content</a:t>
            </a:r>
          </a:p>
        </p:txBody>
      </p:sp>
      <p:sp>
        <p:nvSpPr>
          <p:cNvPr id="1458180" name="Rectangle 4"/>
          <p:cNvSpPr>
            <a:spLocks noChangeArrowheads="1"/>
          </p:cNvSpPr>
          <p:nvPr/>
        </p:nvSpPr>
        <p:spPr bwMode="auto">
          <a:xfrm>
            <a:off x="4229100" y="2971801"/>
            <a:ext cx="3600450" cy="209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buFont typeface="Times" charset="0"/>
              <a:buNone/>
              <a:defRPr/>
            </a:pPr>
            <a:endParaRPr lang="en-US" sz="2400" dirty="0">
              <a:solidFill>
                <a:srgbClr val="6C112C"/>
              </a:solidFill>
              <a:latin typeface="Trebuchet MS"/>
            </a:endParaRPr>
          </a:p>
          <a:p>
            <a:pPr>
              <a:lnSpc>
                <a:spcPct val="70000"/>
              </a:lnSpc>
              <a:buFont typeface="Times" charset="0"/>
              <a:buNone/>
              <a:defRPr/>
            </a:pPr>
            <a:endParaRPr lang="en-US" sz="2700" b="1" dirty="0">
              <a:solidFill>
                <a:srgbClr val="000000"/>
              </a:solidFill>
              <a:latin typeface="Trebuchet MS"/>
            </a:endParaRPr>
          </a:p>
          <a:p>
            <a:pPr>
              <a:lnSpc>
                <a:spcPct val="70000"/>
              </a:lnSpc>
              <a:buFont typeface="Times" charset="0"/>
              <a:buNone/>
              <a:defRPr/>
            </a:pPr>
            <a:r>
              <a:rPr lang="en-US" sz="2700" b="1" dirty="0">
                <a:solidFill>
                  <a:srgbClr val="000000"/>
                </a:solidFill>
                <a:latin typeface="Trebuchet MS"/>
                <a:cs typeface="Trebuchet MS"/>
              </a:rPr>
              <a:t>Connectors</a:t>
            </a:r>
          </a:p>
          <a:p>
            <a:pPr>
              <a:lnSpc>
                <a:spcPct val="70000"/>
              </a:lnSpc>
              <a:buFont typeface="Times" charset="0"/>
              <a:buNone/>
              <a:defRPr/>
            </a:pPr>
            <a:endParaRPr lang="en-US" sz="2700" b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>
              <a:lnSpc>
                <a:spcPct val="70000"/>
              </a:lnSpc>
              <a:buFont typeface="Times" charset="0"/>
              <a:buNone/>
              <a:defRPr/>
            </a:pPr>
            <a:r>
              <a:rPr lang="en-US" sz="2700" b="1" dirty="0">
                <a:solidFill>
                  <a:srgbClr val="000000"/>
                </a:solidFill>
                <a:latin typeface="Trebuchet MS"/>
                <a:cs typeface="Trebuchet MS"/>
              </a:rPr>
              <a:t>Clarifiers</a:t>
            </a:r>
          </a:p>
          <a:p>
            <a:pPr>
              <a:lnSpc>
                <a:spcPct val="70000"/>
              </a:lnSpc>
              <a:buFont typeface="Times" charset="0"/>
              <a:buNone/>
              <a:defRPr/>
            </a:pPr>
            <a:endParaRPr lang="en-US" sz="2700" b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>
              <a:lnSpc>
                <a:spcPct val="70000"/>
              </a:lnSpc>
              <a:buFont typeface="Times" charset="0"/>
              <a:buNone/>
              <a:defRPr/>
            </a:pPr>
            <a:r>
              <a:rPr lang="en-US" sz="2700" b="1" dirty="0">
                <a:solidFill>
                  <a:srgbClr val="000000"/>
                </a:solidFill>
                <a:latin typeface="Trebuchet MS"/>
                <a:cs typeface="Trebuchet MS"/>
              </a:rPr>
              <a:t>No verbal viruses</a:t>
            </a:r>
          </a:p>
        </p:txBody>
      </p:sp>
    </p:spTree>
    <p:extLst>
      <p:ext uri="{BB962C8B-B14F-4D97-AF65-F5344CB8AC3E}">
        <p14:creationId xmlns:p14="http://schemas.microsoft.com/office/powerpoint/2010/main" val="18357325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818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WordArt 2"/>
          <p:cNvSpPr>
            <a:spLocks noChangeArrowheads="1" noChangeShapeType="1" noTextEdit="1"/>
          </p:cNvSpPr>
          <p:nvPr/>
        </p:nvSpPr>
        <p:spPr bwMode="auto">
          <a:xfrm>
            <a:off x="588205" y="887454"/>
            <a:ext cx="2971800" cy="714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b="1" kern="10">
                <a:solidFill>
                  <a:srgbClr val="0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Organization</a:t>
            </a:r>
          </a:p>
        </p:txBody>
      </p:sp>
      <p:sp>
        <p:nvSpPr>
          <p:cNvPr id="1462275" name="Rectangle 3"/>
          <p:cNvSpPr>
            <a:spLocks noChangeArrowheads="1"/>
          </p:cNvSpPr>
          <p:nvPr/>
        </p:nvSpPr>
        <p:spPr bwMode="auto">
          <a:xfrm>
            <a:off x="722407" y="2894169"/>
            <a:ext cx="36104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3200" b="1" dirty="0">
                <a:solidFill>
                  <a:srgbClr val="000000"/>
                </a:solidFill>
                <a:latin typeface="Trebuchet MS"/>
              </a:rPr>
              <a:t>Basic speech plan</a:t>
            </a:r>
          </a:p>
        </p:txBody>
      </p:sp>
      <p:sp>
        <p:nvSpPr>
          <p:cNvPr id="1462276" name="Rectangle 4"/>
          <p:cNvSpPr>
            <a:spLocks noChangeArrowheads="1"/>
          </p:cNvSpPr>
          <p:nvPr/>
        </p:nvSpPr>
        <p:spPr bwMode="auto">
          <a:xfrm>
            <a:off x="7374733" y="5107781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 dirty="0">
              <a:latin typeface="Trebuchet MS"/>
            </a:endParaRPr>
          </a:p>
        </p:txBody>
      </p:sp>
      <p:sp>
        <p:nvSpPr>
          <p:cNvPr id="1462277" name="Rectangle 5"/>
          <p:cNvSpPr>
            <a:spLocks noChangeArrowheads="1"/>
          </p:cNvSpPr>
          <p:nvPr/>
        </p:nvSpPr>
        <p:spPr bwMode="auto">
          <a:xfrm>
            <a:off x="5710239" y="185261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 dirty="0">
              <a:latin typeface="Trebuchet M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WordArt 2"/>
          <p:cNvSpPr>
            <a:spLocks noChangeArrowheads="1" noChangeShapeType="1" noTextEdit="1"/>
          </p:cNvSpPr>
          <p:nvPr/>
        </p:nvSpPr>
        <p:spPr bwMode="auto">
          <a:xfrm>
            <a:off x="728883" y="935387"/>
            <a:ext cx="2971800" cy="714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b="1" kern="10">
                <a:solidFill>
                  <a:srgbClr val="0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Organization</a:t>
            </a:r>
          </a:p>
        </p:txBody>
      </p:sp>
      <p:sp>
        <p:nvSpPr>
          <p:cNvPr id="1462275" name="Rectangle 3"/>
          <p:cNvSpPr>
            <a:spLocks noChangeArrowheads="1"/>
          </p:cNvSpPr>
          <p:nvPr/>
        </p:nvSpPr>
        <p:spPr bwMode="auto">
          <a:xfrm>
            <a:off x="1994702" y="2853318"/>
            <a:ext cx="390026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3200" b="1" dirty="0">
                <a:solidFill>
                  <a:srgbClr val="000000"/>
                </a:solidFill>
                <a:latin typeface="Trebuchet MS"/>
              </a:rPr>
              <a:t>Grabber Opening</a:t>
            </a:r>
          </a:p>
          <a:p>
            <a:pPr marL="342900" indent="-342900">
              <a:defRPr/>
            </a:pPr>
            <a:endParaRPr lang="en-US" sz="3200" b="1" dirty="0">
              <a:solidFill>
                <a:srgbClr val="000000"/>
              </a:solidFill>
              <a:latin typeface="Trebuchet MS"/>
            </a:endParaRPr>
          </a:p>
          <a:p>
            <a:pPr marL="342900" indent="-342900">
              <a:defRPr/>
            </a:pPr>
            <a:r>
              <a:rPr lang="en-US" sz="3200" b="1" dirty="0">
                <a:solidFill>
                  <a:srgbClr val="000000"/>
                </a:solidFill>
                <a:latin typeface="Trebuchet MS"/>
              </a:rPr>
              <a:t>Signposts</a:t>
            </a:r>
          </a:p>
          <a:p>
            <a:pPr marL="342900" indent="-342900">
              <a:defRPr/>
            </a:pPr>
            <a:endParaRPr lang="en-US" sz="3200" b="1" dirty="0">
              <a:solidFill>
                <a:srgbClr val="000000"/>
              </a:solidFill>
              <a:latin typeface="Trebuchet MS"/>
            </a:endParaRPr>
          </a:p>
          <a:p>
            <a:pPr marL="342900" indent="-342900">
              <a:defRPr/>
            </a:pPr>
            <a:r>
              <a:rPr lang="en-US" sz="3200" b="1" dirty="0">
                <a:solidFill>
                  <a:srgbClr val="000000"/>
                </a:solidFill>
                <a:latin typeface="Trebuchet MS"/>
              </a:rPr>
              <a:t>Powerful closing</a:t>
            </a:r>
          </a:p>
        </p:txBody>
      </p:sp>
      <p:sp>
        <p:nvSpPr>
          <p:cNvPr id="1462276" name="Rectangle 4"/>
          <p:cNvSpPr>
            <a:spLocks noChangeArrowheads="1"/>
          </p:cNvSpPr>
          <p:nvPr/>
        </p:nvSpPr>
        <p:spPr bwMode="auto">
          <a:xfrm>
            <a:off x="7374733" y="5107781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 dirty="0">
              <a:latin typeface="Trebuchet MS"/>
            </a:endParaRPr>
          </a:p>
        </p:txBody>
      </p:sp>
      <p:sp>
        <p:nvSpPr>
          <p:cNvPr id="1462277" name="Rectangle 5"/>
          <p:cNvSpPr>
            <a:spLocks noChangeArrowheads="1"/>
          </p:cNvSpPr>
          <p:nvPr/>
        </p:nvSpPr>
        <p:spPr bwMode="auto">
          <a:xfrm>
            <a:off x="5710239" y="185261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 dirty="0">
              <a:latin typeface="Trebuchet M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WordArt 2"/>
          <p:cNvSpPr>
            <a:spLocks noChangeArrowheads="1" noChangeShapeType="1" noTextEdit="1"/>
          </p:cNvSpPr>
          <p:nvPr/>
        </p:nvSpPr>
        <p:spPr bwMode="auto">
          <a:xfrm>
            <a:off x="4166754" y="1319212"/>
            <a:ext cx="2343150" cy="561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b="1" kern="10">
                <a:solidFill>
                  <a:srgbClr val="0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Visual Aids</a:t>
            </a:r>
          </a:p>
        </p:txBody>
      </p:sp>
      <p:sp>
        <p:nvSpPr>
          <p:cNvPr id="1466371" name="Rectangle 3"/>
          <p:cNvSpPr>
            <a:spLocks noChangeArrowheads="1"/>
          </p:cNvSpPr>
          <p:nvPr/>
        </p:nvSpPr>
        <p:spPr bwMode="auto">
          <a:xfrm>
            <a:off x="353291" y="2166828"/>
            <a:ext cx="5143500" cy="250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Times" charset="0"/>
              <a:buNone/>
              <a:defRPr/>
            </a:pPr>
            <a:r>
              <a:rPr lang="en-US" sz="2800" b="1" dirty="0">
                <a:solidFill>
                  <a:srgbClr val="000000"/>
                </a:solidFill>
                <a:latin typeface="Trebuchet MS"/>
              </a:rPr>
              <a:t>Relevant</a:t>
            </a:r>
          </a:p>
          <a:p>
            <a:pPr>
              <a:lnSpc>
                <a:spcPct val="80000"/>
              </a:lnSpc>
              <a:buFont typeface="Times" charset="0"/>
              <a:buNone/>
              <a:defRPr/>
            </a:pPr>
            <a:endParaRPr lang="en-US" sz="2800" b="1" dirty="0">
              <a:solidFill>
                <a:srgbClr val="000000"/>
              </a:solidFill>
              <a:latin typeface="Trebuchet MS"/>
            </a:endParaRPr>
          </a:p>
          <a:p>
            <a:pPr>
              <a:lnSpc>
                <a:spcPct val="80000"/>
              </a:lnSpc>
              <a:buFont typeface="Times" charset="0"/>
              <a:buNone/>
              <a:defRPr/>
            </a:pPr>
            <a:r>
              <a:rPr lang="en-US" sz="2800" b="1" dirty="0">
                <a:solidFill>
                  <a:srgbClr val="000000"/>
                </a:solidFill>
                <a:latin typeface="Trebuchet MS"/>
              </a:rPr>
              <a:t>Accessible</a:t>
            </a:r>
          </a:p>
          <a:p>
            <a:pPr>
              <a:lnSpc>
                <a:spcPct val="80000"/>
              </a:lnSpc>
              <a:buFont typeface="Times" charset="0"/>
              <a:buNone/>
              <a:defRPr/>
            </a:pPr>
            <a:endParaRPr lang="en-US" sz="2800" b="1" dirty="0">
              <a:solidFill>
                <a:srgbClr val="000000"/>
              </a:solidFill>
              <a:latin typeface="Trebuchet MS"/>
            </a:endParaRPr>
          </a:p>
          <a:p>
            <a:pPr>
              <a:lnSpc>
                <a:spcPct val="80000"/>
              </a:lnSpc>
              <a:buFont typeface="Times" charset="0"/>
              <a:buNone/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Trebuchet MS"/>
              </a:rPr>
              <a:t>Important</a:t>
            </a:r>
            <a:endParaRPr lang="en-US" sz="2800" b="1" dirty="0">
              <a:solidFill>
                <a:srgbClr val="000000"/>
              </a:solidFill>
              <a:latin typeface="Trebuchet MS"/>
            </a:endParaRPr>
          </a:p>
          <a:p>
            <a:pPr>
              <a:lnSpc>
                <a:spcPct val="80000"/>
              </a:lnSpc>
              <a:buFont typeface="Times" charset="0"/>
              <a:buNone/>
              <a:defRPr/>
            </a:pPr>
            <a:endParaRPr lang="en-US" sz="2800" b="1" dirty="0">
              <a:solidFill>
                <a:srgbClr val="000000"/>
              </a:solidFill>
              <a:latin typeface="Trebuchet MS"/>
            </a:endParaRPr>
          </a:p>
          <a:p>
            <a:pPr>
              <a:lnSpc>
                <a:spcPct val="80000"/>
              </a:lnSpc>
              <a:buFont typeface="Times" charset="0"/>
              <a:buNone/>
              <a:defRPr/>
            </a:pPr>
            <a:r>
              <a:rPr lang="en-US" sz="2800" b="1" dirty="0">
                <a:solidFill>
                  <a:srgbClr val="000000"/>
                </a:solidFill>
                <a:latin typeface="Trebuchet MS"/>
              </a:rPr>
              <a:t>Designed, not decorated</a:t>
            </a:r>
            <a:endParaRPr lang="en-US" sz="2800" b="1" i="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66372" name="Rectangle 4"/>
          <p:cNvSpPr>
            <a:spLocks noChangeArrowheads="1"/>
          </p:cNvSpPr>
          <p:nvPr/>
        </p:nvSpPr>
        <p:spPr bwMode="auto">
          <a:xfrm>
            <a:off x="5657851" y="131921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 dirty="0">
              <a:latin typeface="Trebuchet M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6371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1" descr="SXC appearance.png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841" y="4102624"/>
            <a:ext cx="2628900" cy="196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6392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8418" name="Rectangle 2"/>
          <p:cNvSpPr>
            <a:spLocks noChangeArrowheads="1"/>
          </p:cNvSpPr>
          <p:nvPr/>
        </p:nvSpPr>
        <p:spPr bwMode="auto">
          <a:xfrm>
            <a:off x="5616992" y="3075710"/>
            <a:ext cx="2814638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buFont typeface="Trebuchet MS" charset="0"/>
              <a:buNone/>
              <a:defRPr/>
            </a:pPr>
            <a:endParaRPr lang="en-US" sz="2400" dirty="0">
              <a:solidFill>
                <a:srgbClr val="6C112C"/>
              </a:solidFill>
              <a:latin typeface="Trebuchet MS"/>
            </a:endParaRPr>
          </a:p>
          <a:p>
            <a:pPr algn="ctr">
              <a:buFont typeface="Trebuchet MS" charset="0"/>
              <a:buNone/>
              <a:defRPr/>
            </a:pPr>
            <a:r>
              <a:rPr lang="en-US" sz="2700" b="1" dirty="0">
                <a:solidFill>
                  <a:srgbClr val="000000"/>
                </a:solidFill>
                <a:latin typeface="Trebuchet MS"/>
                <a:cs typeface="Trebuchet MS"/>
              </a:rPr>
              <a:t>Convey the</a:t>
            </a:r>
          </a:p>
          <a:p>
            <a:pPr algn="ctr">
              <a:buFont typeface="Trebuchet MS" charset="0"/>
              <a:buNone/>
              <a:defRPr/>
            </a:pPr>
            <a:r>
              <a:rPr lang="en-US" sz="2700" b="1" dirty="0">
                <a:solidFill>
                  <a:srgbClr val="000000"/>
                </a:solidFill>
                <a:latin typeface="Trebuchet MS"/>
                <a:cs typeface="Trebuchet MS"/>
              </a:rPr>
              <a:t>appropriate image</a:t>
            </a:r>
          </a:p>
          <a:p>
            <a:pPr algn="r">
              <a:buFont typeface="Trebuchet MS" charset="0"/>
              <a:buNone/>
              <a:defRPr/>
            </a:pPr>
            <a:endParaRPr lang="en-US" sz="2400" dirty="0">
              <a:latin typeface="Trebuchet MS"/>
            </a:endParaRPr>
          </a:p>
        </p:txBody>
      </p:sp>
      <p:sp>
        <p:nvSpPr>
          <p:cNvPr id="94213" name="WordArt 3"/>
          <p:cNvSpPr>
            <a:spLocks noChangeArrowheads="1" noChangeShapeType="1" noTextEdit="1"/>
          </p:cNvSpPr>
          <p:nvPr/>
        </p:nvSpPr>
        <p:spPr bwMode="auto">
          <a:xfrm>
            <a:off x="572380" y="875154"/>
            <a:ext cx="2895600" cy="561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kern="10">
                <a:solidFill>
                  <a:srgbClr val="0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Appearance</a:t>
            </a:r>
          </a:p>
        </p:txBody>
      </p:sp>
      <p:sp>
        <p:nvSpPr>
          <p:cNvPr id="1468420" name="Rectangle 4"/>
          <p:cNvSpPr>
            <a:spLocks noChangeArrowheads="1"/>
          </p:cNvSpPr>
          <p:nvPr/>
        </p:nvSpPr>
        <p:spPr bwMode="auto">
          <a:xfrm>
            <a:off x="5909074" y="2313385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 dirty="0">
              <a:latin typeface="Trebuchet M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8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116931" y="2628900"/>
            <a:ext cx="4800600" cy="243459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7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Audience</a:t>
            </a:r>
          </a:p>
          <a:p>
            <a:pPr>
              <a:defRPr/>
            </a:pPr>
            <a:r>
              <a:rPr lang="en-US" sz="27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Content </a:t>
            </a:r>
          </a:p>
          <a:p>
            <a:pPr>
              <a:defRPr/>
            </a:pPr>
            <a:r>
              <a:rPr lang="en-US" sz="27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Organization</a:t>
            </a:r>
          </a:p>
          <a:p>
            <a:pPr>
              <a:defRPr/>
            </a:pPr>
            <a:r>
              <a:rPr lang="en-US" sz="27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Visual aids</a:t>
            </a:r>
          </a:p>
          <a:p>
            <a:pPr>
              <a:defRPr/>
            </a:pPr>
            <a:r>
              <a:rPr lang="en-US" sz="27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Appearance</a:t>
            </a:r>
            <a:endParaRPr lang="en-US" sz="2700" dirty="0">
              <a:latin typeface="Trebuchet MS" charset="0"/>
              <a:ea typeface="Trebuchet MS" charset="0"/>
              <a:cs typeface="Trebuchet MS" charset="0"/>
            </a:endParaRPr>
          </a:p>
          <a:p>
            <a:pPr>
              <a:defRPr/>
            </a:pPr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454083" name="Rectangle 3"/>
          <p:cNvSpPr>
            <a:spLocks noChangeArrowheads="1"/>
          </p:cNvSpPr>
          <p:nvPr/>
        </p:nvSpPr>
        <p:spPr bwMode="auto">
          <a:xfrm>
            <a:off x="2245519" y="116562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103427" name="WordArt 4"/>
          <p:cNvSpPr>
            <a:spLocks noChangeArrowheads="1" noChangeShapeType="1" noTextEdit="1"/>
          </p:cNvSpPr>
          <p:nvPr/>
        </p:nvSpPr>
        <p:spPr bwMode="auto">
          <a:xfrm>
            <a:off x="3378994" y="1593056"/>
            <a:ext cx="2190750" cy="561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kern="10">
                <a:solidFill>
                  <a:srgbClr val="8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Building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6412" y="2188510"/>
            <a:ext cx="5744584" cy="1169894"/>
          </a:xfrm>
        </p:spPr>
        <p:txBody>
          <a:bodyPr>
            <a:normAutofit/>
          </a:bodyPr>
          <a:lstStyle/>
          <a:p>
            <a:r>
              <a:rPr lang="en-US" sz="3000" dirty="0"/>
              <a:t>Insert your session number and </a:t>
            </a:r>
            <a:r>
              <a:rPr lang="en-US" sz="3000"/>
              <a:t>session title here</a:t>
            </a: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6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51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143000" y="3902869"/>
            <a:ext cx="3914775" cy="60483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i="1" smtClean="0">
              <a:solidFill>
                <a:srgbClr val="FF000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>
              <a:defRPr/>
            </a:pPr>
            <a:endParaRPr lang="en-US" i="1" smtClean="0">
              <a:solidFill>
                <a:srgbClr val="FF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472515" name="Rectangle 3"/>
          <p:cNvSpPr>
            <a:spLocks noChangeArrowheads="1"/>
          </p:cNvSpPr>
          <p:nvPr/>
        </p:nvSpPr>
        <p:spPr bwMode="auto">
          <a:xfrm>
            <a:off x="3942161" y="2601517"/>
            <a:ext cx="202170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b="1" dirty="0">
                <a:solidFill>
                  <a:srgbClr val="3E27FF"/>
                </a:solidFill>
                <a:latin typeface="Trebuchet MS" charset="0"/>
                <a:ea typeface="Trebuchet MS" charset="0"/>
                <a:cs typeface="Trebuchet MS" charset="0"/>
              </a:rPr>
              <a:t>P</a:t>
            </a:r>
            <a:r>
              <a:rPr lang="en-US" sz="2700" dirty="0">
                <a:solidFill>
                  <a:srgbClr val="3E27FF"/>
                </a:solidFill>
                <a:latin typeface="Trebuchet MS" charset="0"/>
                <a:ea typeface="Trebuchet MS" charset="0"/>
                <a:cs typeface="Trebuchet MS" charset="0"/>
              </a:rPr>
              <a:t>oise</a:t>
            </a:r>
          </a:p>
          <a:p>
            <a:pPr>
              <a:defRPr/>
            </a:pPr>
            <a:r>
              <a:rPr lang="en-US" sz="2700" b="1" dirty="0">
                <a:solidFill>
                  <a:srgbClr val="3E27FF"/>
                </a:solidFill>
                <a:latin typeface="Trebuchet MS" charset="0"/>
                <a:ea typeface="Trebuchet MS" charset="0"/>
                <a:cs typeface="Trebuchet MS" charset="0"/>
              </a:rPr>
              <a:t>V</a:t>
            </a:r>
            <a:r>
              <a:rPr lang="en-US" sz="2700" dirty="0">
                <a:solidFill>
                  <a:srgbClr val="3E27FF"/>
                </a:solidFill>
                <a:latin typeface="Trebuchet MS" charset="0"/>
                <a:ea typeface="Trebuchet MS" charset="0"/>
                <a:cs typeface="Trebuchet MS" charset="0"/>
              </a:rPr>
              <a:t>oice</a:t>
            </a:r>
          </a:p>
          <a:p>
            <a:pPr>
              <a:defRPr/>
            </a:pPr>
            <a:r>
              <a:rPr lang="en-US" sz="2700" b="1" dirty="0">
                <a:solidFill>
                  <a:srgbClr val="3E27FF"/>
                </a:solidFill>
                <a:latin typeface="Trebuchet MS" charset="0"/>
                <a:ea typeface="Trebuchet MS" charset="0"/>
                <a:cs typeface="Trebuchet MS" charset="0"/>
              </a:rPr>
              <a:t>L</a:t>
            </a:r>
            <a:r>
              <a:rPr lang="en-US" sz="2700" dirty="0">
                <a:solidFill>
                  <a:srgbClr val="3E27FF"/>
                </a:solidFill>
                <a:latin typeface="Trebuchet MS" charset="0"/>
                <a:ea typeface="Trebuchet MS" charset="0"/>
                <a:cs typeface="Trebuchet MS" charset="0"/>
              </a:rPr>
              <a:t>ife</a:t>
            </a:r>
          </a:p>
          <a:p>
            <a:pPr>
              <a:defRPr/>
            </a:pPr>
            <a:r>
              <a:rPr lang="en-US" sz="2700" b="1" dirty="0">
                <a:solidFill>
                  <a:srgbClr val="3E27FF"/>
                </a:solidFill>
                <a:latin typeface="Trebuchet MS" charset="0"/>
                <a:ea typeface="Trebuchet MS" charset="0"/>
                <a:cs typeface="Trebuchet MS" charset="0"/>
              </a:rPr>
              <a:t>E</a:t>
            </a:r>
            <a:r>
              <a:rPr lang="en-US" sz="2700" dirty="0">
                <a:solidFill>
                  <a:srgbClr val="3E27FF"/>
                </a:solidFill>
                <a:latin typeface="Trebuchet MS" charset="0"/>
                <a:ea typeface="Trebuchet MS" charset="0"/>
                <a:cs typeface="Trebuchet MS" charset="0"/>
              </a:rPr>
              <a:t>ye contact</a:t>
            </a:r>
          </a:p>
          <a:p>
            <a:pPr>
              <a:defRPr/>
            </a:pPr>
            <a:r>
              <a:rPr lang="en-US" sz="2700" b="1" dirty="0">
                <a:solidFill>
                  <a:srgbClr val="3E27FF"/>
                </a:solidFill>
                <a:latin typeface="Trebuchet MS" charset="0"/>
                <a:ea typeface="Trebuchet MS" charset="0"/>
                <a:cs typeface="Trebuchet MS" charset="0"/>
              </a:rPr>
              <a:t>G</a:t>
            </a:r>
            <a:r>
              <a:rPr lang="en-US" sz="2700" dirty="0">
                <a:solidFill>
                  <a:srgbClr val="3E27FF"/>
                </a:solidFill>
                <a:latin typeface="Trebuchet MS" charset="0"/>
                <a:ea typeface="Trebuchet MS" charset="0"/>
                <a:cs typeface="Trebuchet MS" charset="0"/>
              </a:rPr>
              <a:t>estures</a:t>
            </a:r>
          </a:p>
          <a:p>
            <a:pPr>
              <a:defRPr/>
            </a:pPr>
            <a:r>
              <a:rPr lang="en-US" sz="2700" b="1" dirty="0">
                <a:solidFill>
                  <a:srgbClr val="3E27FF"/>
                </a:solidFill>
                <a:latin typeface="Trebuchet MS" charset="0"/>
                <a:ea typeface="Trebuchet MS" charset="0"/>
                <a:cs typeface="Trebuchet MS" charset="0"/>
              </a:rPr>
              <a:t>S</a:t>
            </a:r>
            <a:r>
              <a:rPr lang="en-US" sz="2700" dirty="0">
                <a:solidFill>
                  <a:srgbClr val="3E27FF"/>
                </a:solidFill>
                <a:latin typeface="Trebuchet MS" charset="0"/>
                <a:ea typeface="Trebuchet MS" charset="0"/>
                <a:cs typeface="Trebuchet MS" charset="0"/>
              </a:rPr>
              <a:t>peed</a:t>
            </a:r>
            <a:endParaRPr lang="en-US" sz="27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472516" name="Rectangle 4"/>
          <p:cNvSpPr>
            <a:spLocks noChangeArrowheads="1"/>
          </p:cNvSpPr>
          <p:nvPr/>
        </p:nvSpPr>
        <p:spPr bwMode="auto">
          <a:xfrm>
            <a:off x="1864519" y="116562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110596" name="WordArt 5"/>
          <p:cNvSpPr>
            <a:spLocks noChangeArrowheads="1" noChangeShapeType="1" noTextEdit="1"/>
          </p:cNvSpPr>
          <p:nvPr/>
        </p:nvSpPr>
        <p:spPr bwMode="auto">
          <a:xfrm>
            <a:off x="3146824" y="1593057"/>
            <a:ext cx="2526506" cy="63579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kern="10">
                <a:solidFill>
                  <a:srgbClr val="3E27FF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Performing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25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2741" name="Picture 5" descr="SXC poise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-2857500" y="3810000"/>
            <a:ext cx="2857500" cy="1582341"/>
          </a:xfrm>
        </p:spPr>
      </p:pic>
      <p:sp>
        <p:nvSpPr>
          <p:cNvPr id="1652742" name="Text Box 6"/>
          <p:cNvSpPr txBox="1">
            <a:spLocks noChangeArrowheads="1"/>
          </p:cNvSpPr>
          <p:nvPr/>
        </p:nvSpPr>
        <p:spPr bwMode="auto">
          <a:xfrm>
            <a:off x="1428750" y="1028701"/>
            <a:ext cx="18535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latin typeface="Trebuchet MS" charset="0"/>
                <a:ea typeface="Trebuchet MS" charset="0"/>
                <a:cs typeface="Trebuchet MS" charset="0"/>
              </a:rPr>
              <a:t>Poise</a:t>
            </a:r>
          </a:p>
        </p:txBody>
      </p:sp>
      <p:sp>
        <p:nvSpPr>
          <p:cNvPr id="1652743" name="Text Box 7"/>
          <p:cNvSpPr txBox="1">
            <a:spLocks noChangeArrowheads="1"/>
          </p:cNvSpPr>
          <p:nvPr/>
        </p:nvSpPr>
        <p:spPr bwMode="auto">
          <a:xfrm>
            <a:off x="1428750" y="3943350"/>
            <a:ext cx="70866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700" dirty="0">
                <a:latin typeface="Trebuchet MS" charset="0"/>
                <a:ea typeface="Trebuchet MS" charset="0"/>
                <a:cs typeface="Trebuchet MS" charset="0"/>
              </a:rPr>
              <a:t>Calm &amp; confident</a:t>
            </a:r>
          </a:p>
          <a:p>
            <a:pPr>
              <a:defRPr/>
            </a:pPr>
            <a:r>
              <a:rPr lang="en-US" sz="2700" dirty="0">
                <a:latin typeface="Trebuchet MS" charset="0"/>
                <a:ea typeface="Trebuchet MS" charset="0"/>
                <a:cs typeface="Trebuchet MS" charset="0"/>
              </a:rPr>
              <a:t>No shuffling, rocking, fidgeting</a:t>
            </a:r>
          </a:p>
          <a:p>
            <a:pPr>
              <a:defRPr/>
            </a:pPr>
            <a:r>
              <a:rPr lang="en-US" sz="2700" dirty="0">
                <a:latin typeface="Trebuchet MS" charset="0"/>
                <a:ea typeface="Trebuchet MS" charset="0"/>
                <a:cs typeface="Trebuchet MS" charset="0"/>
              </a:rPr>
              <a:t>That one thing you do</a:t>
            </a:r>
            <a:endParaRPr lang="en-US" sz="1350" dirty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274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6" name="Text Box 4"/>
          <p:cNvSpPr txBox="1">
            <a:spLocks noChangeArrowheads="1"/>
          </p:cNvSpPr>
          <p:nvPr/>
        </p:nvSpPr>
        <p:spPr bwMode="auto">
          <a:xfrm>
            <a:off x="5600700" y="971551"/>
            <a:ext cx="17413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/>
              <a:t>Voice</a:t>
            </a:r>
          </a:p>
        </p:txBody>
      </p:sp>
      <p:sp>
        <p:nvSpPr>
          <p:cNvPr id="1656837" name="Text Box 5"/>
          <p:cNvSpPr txBox="1">
            <a:spLocks noChangeArrowheads="1"/>
          </p:cNvSpPr>
          <p:nvPr/>
        </p:nvSpPr>
        <p:spPr bwMode="auto">
          <a:xfrm>
            <a:off x="4719762" y="4166755"/>
            <a:ext cx="350608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300" dirty="0">
                <a:latin typeface="Trebuchet MS" charset="0"/>
                <a:ea typeface="Trebuchet MS" charset="0"/>
                <a:cs typeface="Trebuchet MS" charset="0"/>
              </a:rPr>
              <a:t>Every word heard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7859" name="Picture 3" descr="SXC lif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-30000"/>
          </a:blip>
          <a:srcRect/>
          <a:stretch>
            <a:fillRect/>
          </a:stretch>
        </p:blipFill>
        <p:spPr>
          <a:xfrm>
            <a:off x="9315450" y="3714751"/>
            <a:ext cx="2228850" cy="1435894"/>
          </a:xfrm>
        </p:spPr>
      </p:pic>
      <p:sp>
        <p:nvSpPr>
          <p:cNvPr id="1657860" name="Text Box 4"/>
          <p:cNvSpPr txBox="1">
            <a:spLocks noChangeArrowheads="1"/>
          </p:cNvSpPr>
          <p:nvPr/>
        </p:nvSpPr>
        <p:spPr bwMode="auto">
          <a:xfrm>
            <a:off x="6343650" y="1085851"/>
            <a:ext cx="14285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latin typeface="Trebuchet MS" charset="0"/>
                <a:ea typeface="Trebuchet MS" charset="0"/>
                <a:cs typeface="Trebuchet MS" charset="0"/>
              </a:rPr>
              <a:t>Life</a:t>
            </a:r>
          </a:p>
        </p:txBody>
      </p:sp>
      <p:sp>
        <p:nvSpPr>
          <p:cNvPr id="1657861" name="Text Box 5"/>
          <p:cNvSpPr txBox="1">
            <a:spLocks noChangeArrowheads="1"/>
          </p:cNvSpPr>
          <p:nvPr/>
        </p:nvSpPr>
        <p:spPr bwMode="auto">
          <a:xfrm>
            <a:off x="1485901" y="1257301"/>
            <a:ext cx="1736373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300" dirty="0">
                <a:latin typeface="Trebuchet MS" charset="0"/>
                <a:ea typeface="Trebuchet MS" charset="0"/>
                <a:cs typeface="Trebuchet MS" charset="0"/>
              </a:rPr>
              <a:t>Feeling</a:t>
            </a:r>
          </a:p>
          <a:p>
            <a:pPr>
              <a:defRPr/>
            </a:pPr>
            <a:r>
              <a:rPr lang="en-US" sz="3300" dirty="0">
                <a:latin typeface="Trebuchet MS" charset="0"/>
                <a:ea typeface="Trebuchet MS" charset="0"/>
                <a:cs typeface="Trebuchet MS" charset="0"/>
              </a:rPr>
              <a:t>Emotion</a:t>
            </a:r>
          </a:p>
          <a:p>
            <a:pPr>
              <a:defRPr/>
            </a:pPr>
            <a:r>
              <a:rPr lang="en-US" sz="3300" dirty="0">
                <a:latin typeface="Trebuchet MS" charset="0"/>
                <a:ea typeface="Trebuchet MS" charset="0"/>
                <a:cs typeface="Trebuchet MS" charset="0"/>
              </a:rPr>
              <a:t>Passion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78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4"/>
          <p:cNvSpPr txBox="1">
            <a:spLocks noChangeArrowheads="1"/>
          </p:cNvSpPr>
          <p:nvPr/>
        </p:nvSpPr>
        <p:spPr bwMode="auto">
          <a:xfrm>
            <a:off x="2514601" y="1028700"/>
            <a:ext cx="40495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r>
              <a:rPr lang="en-US" altLang="en-US" sz="5400" b="1" dirty="0"/>
              <a:t>Eye Contact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4914901" y="633485"/>
            <a:ext cx="30203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r>
              <a:rPr lang="en-US" altLang="en-US" sz="5400" b="1"/>
              <a:t>Gestures</a:t>
            </a:r>
          </a:p>
        </p:txBody>
      </p:sp>
      <p:sp>
        <p:nvSpPr>
          <p:cNvPr id="1659909" name="Text Box 5"/>
          <p:cNvSpPr txBox="1">
            <a:spLocks noChangeArrowheads="1"/>
          </p:cNvSpPr>
          <p:nvPr/>
        </p:nvSpPr>
        <p:spPr bwMode="auto">
          <a:xfrm>
            <a:off x="1806043" y="448819"/>
            <a:ext cx="1423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r>
              <a:rPr lang="en-US" altLang="en-US" sz="3600" dirty="0"/>
              <a:t>Hands</a:t>
            </a:r>
          </a:p>
        </p:txBody>
      </p:sp>
      <p:sp>
        <p:nvSpPr>
          <p:cNvPr id="1659910" name="Text Box 6"/>
          <p:cNvSpPr txBox="1">
            <a:spLocks noChangeArrowheads="1"/>
          </p:cNvSpPr>
          <p:nvPr/>
        </p:nvSpPr>
        <p:spPr bwMode="auto">
          <a:xfrm>
            <a:off x="1943100" y="1894880"/>
            <a:ext cx="11496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r>
              <a:rPr lang="en-US" altLang="en-US" sz="3600"/>
              <a:t>Face</a:t>
            </a:r>
          </a:p>
        </p:txBody>
      </p:sp>
      <p:sp>
        <p:nvSpPr>
          <p:cNvPr id="1659911" name="Text Box 7"/>
          <p:cNvSpPr txBox="1">
            <a:spLocks noChangeArrowheads="1"/>
          </p:cNvSpPr>
          <p:nvPr/>
        </p:nvSpPr>
        <p:spPr bwMode="auto">
          <a:xfrm>
            <a:off x="6000751" y="4229101"/>
            <a:ext cx="11785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r>
              <a:rPr lang="en-US" altLang="en-US" sz="3600"/>
              <a:t>Body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909" grpId="0"/>
      <p:bldP spid="1659910" grpId="0"/>
      <p:bldP spid="16599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4"/>
          <p:cNvSpPr txBox="1">
            <a:spLocks noChangeArrowheads="1"/>
          </p:cNvSpPr>
          <p:nvPr/>
        </p:nvSpPr>
        <p:spPr bwMode="auto">
          <a:xfrm>
            <a:off x="1314451" y="1085850"/>
            <a:ext cx="21403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r>
              <a:rPr lang="en-US" altLang="en-US" sz="5400" b="1"/>
              <a:t>Speed</a:t>
            </a:r>
            <a:endParaRPr lang="en-US" altLang="en-US" sz="3600"/>
          </a:p>
        </p:txBody>
      </p:sp>
      <p:sp>
        <p:nvSpPr>
          <p:cNvPr id="1660933" name="Text Box 5"/>
          <p:cNvSpPr txBox="1">
            <a:spLocks noChangeArrowheads="1"/>
          </p:cNvSpPr>
          <p:nvPr/>
        </p:nvSpPr>
        <p:spPr bwMode="auto">
          <a:xfrm>
            <a:off x="4572001" y="2686050"/>
            <a:ext cx="255871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r>
              <a:rPr lang="en-US" altLang="en-US" sz="3600" dirty="0"/>
              <a:t>Too fast?</a:t>
            </a:r>
          </a:p>
          <a:p>
            <a:r>
              <a:rPr lang="en-US" altLang="en-US" sz="3600" dirty="0"/>
              <a:t>Fast &amp; slow</a:t>
            </a:r>
          </a:p>
          <a:p>
            <a:r>
              <a:rPr lang="en-US" altLang="en-US" sz="3600" dirty="0"/>
              <a:t>Pause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093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143000" y="3902869"/>
            <a:ext cx="3914775" cy="604838"/>
          </a:xfrm>
        </p:spPr>
        <p:txBody>
          <a:bodyPr>
            <a:normAutofit fontScale="77500" lnSpcReduction="20000"/>
          </a:bodyPr>
          <a:lstStyle/>
          <a:p>
            <a:endParaRPr lang="en-US" altLang="en-US" i="1">
              <a:solidFill>
                <a:srgbClr val="FF000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altLang="en-US" i="1">
              <a:solidFill>
                <a:srgbClr val="FF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40290" name="Rectangle 3"/>
          <p:cNvSpPr>
            <a:spLocks noChangeArrowheads="1"/>
          </p:cNvSpPr>
          <p:nvPr/>
        </p:nvSpPr>
        <p:spPr bwMode="auto">
          <a:xfrm>
            <a:off x="3942160" y="2601517"/>
            <a:ext cx="202170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r>
              <a:rPr lang="en-US" altLang="en-US" sz="2700" b="1">
                <a:solidFill>
                  <a:srgbClr val="3E27FF"/>
                </a:solidFill>
              </a:rPr>
              <a:t>P</a:t>
            </a:r>
            <a:r>
              <a:rPr lang="en-US" altLang="en-US" sz="2700">
                <a:solidFill>
                  <a:srgbClr val="3E27FF"/>
                </a:solidFill>
              </a:rPr>
              <a:t>oise</a:t>
            </a:r>
          </a:p>
          <a:p>
            <a:r>
              <a:rPr lang="en-US" altLang="en-US" sz="2700" b="1">
                <a:solidFill>
                  <a:srgbClr val="3E27FF"/>
                </a:solidFill>
              </a:rPr>
              <a:t>V</a:t>
            </a:r>
            <a:r>
              <a:rPr lang="en-US" altLang="en-US" sz="2700">
                <a:solidFill>
                  <a:srgbClr val="3E27FF"/>
                </a:solidFill>
              </a:rPr>
              <a:t>oice</a:t>
            </a:r>
          </a:p>
          <a:p>
            <a:r>
              <a:rPr lang="en-US" altLang="en-US" sz="2700" b="1">
                <a:solidFill>
                  <a:srgbClr val="3E27FF"/>
                </a:solidFill>
              </a:rPr>
              <a:t>L</a:t>
            </a:r>
            <a:r>
              <a:rPr lang="en-US" altLang="en-US" sz="2700">
                <a:solidFill>
                  <a:srgbClr val="3E27FF"/>
                </a:solidFill>
              </a:rPr>
              <a:t>ife</a:t>
            </a:r>
          </a:p>
          <a:p>
            <a:r>
              <a:rPr lang="en-US" altLang="en-US" sz="2700" b="1">
                <a:solidFill>
                  <a:srgbClr val="3E27FF"/>
                </a:solidFill>
              </a:rPr>
              <a:t>E</a:t>
            </a:r>
            <a:r>
              <a:rPr lang="en-US" altLang="en-US" sz="2700">
                <a:solidFill>
                  <a:srgbClr val="3E27FF"/>
                </a:solidFill>
              </a:rPr>
              <a:t>ye contact</a:t>
            </a:r>
          </a:p>
          <a:p>
            <a:r>
              <a:rPr lang="en-US" altLang="en-US" sz="2700" b="1">
                <a:solidFill>
                  <a:srgbClr val="3E27FF"/>
                </a:solidFill>
              </a:rPr>
              <a:t>G</a:t>
            </a:r>
            <a:r>
              <a:rPr lang="en-US" altLang="en-US" sz="2700">
                <a:solidFill>
                  <a:srgbClr val="3E27FF"/>
                </a:solidFill>
              </a:rPr>
              <a:t>estures</a:t>
            </a:r>
          </a:p>
          <a:p>
            <a:r>
              <a:rPr lang="en-US" altLang="en-US" sz="2700" b="1">
                <a:solidFill>
                  <a:srgbClr val="3E27FF"/>
                </a:solidFill>
              </a:rPr>
              <a:t>S</a:t>
            </a:r>
            <a:r>
              <a:rPr lang="en-US" altLang="en-US" sz="2700">
                <a:solidFill>
                  <a:srgbClr val="3E27FF"/>
                </a:solidFill>
              </a:rPr>
              <a:t>peed</a:t>
            </a:r>
            <a:endParaRPr lang="en-US" altLang="en-US" sz="2700">
              <a:latin typeface="Arial" charset="0"/>
            </a:endParaRPr>
          </a:p>
        </p:txBody>
      </p:sp>
      <p:sp>
        <p:nvSpPr>
          <p:cNvPr id="140291" name="Rectangle 4"/>
          <p:cNvSpPr>
            <a:spLocks noChangeArrowheads="1"/>
          </p:cNvSpPr>
          <p:nvPr/>
        </p:nvSpPr>
        <p:spPr bwMode="auto">
          <a:xfrm>
            <a:off x="1864519" y="116562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350">
              <a:latin typeface="Arial" charset="0"/>
            </a:endParaRPr>
          </a:p>
        </p:txBody>
      </p:sp>
      <p:sp>
        <p:nvSpPr>
          <p:cNvPr id="140292" name="WordArt 5"/>
          <p:cNvSpPr>
            <a:spLocks noChangeArrowheads="1" noChangeShapeType="1" noTextEdit="1"/>
          </p:cNvSpPr>
          <p:nvPr/>
        </p:nvSpPr>
        <p:spPr bwMode="auto">
          <a:xfrm>
            <a:off x="3146824" y="1593057"/>
            <a:ext cx="2526506" cy="63579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kern="10">
                <a:solidFill>
                  <a:srgbClr val="3E27FF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ea typeface="Trebuchet MS" charset="0"/>
                <a:cs typeface="Trebuchet MS" charset="0"/>
              </a:rPr>
              <a:t>Performing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1026"/>
          <p:cNvSpPr txBox="1">
            <a:spLocks noChangeArrowheads="1"/>
          </p:cNvSpPr>
          <p:nvPr/>
        </p:nvSpPr>
        <p:spPr bwMode="auto">
          <a:xfrm>
            <a:off x="-508397" y="4248150"/>
            <a:ext cx="3914776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2400" i="1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400" i="1">
              <a:solidFill>
                <a:srgbClr val="FF0000"/>
              </a:solidFill>
            </a:endParaRPr>
          </a:p>
        </p:txBody>
      </p:sp>
      <p:sp>
        <p:nvSpPr>
          <p:cNvPr id="142338" name="Rectangle 1028"/>
          <p:cNvSpPr>
            <a:spLocks noChangeArrowheads="1"/>
          </p:cNvSpPr>
          <p:nvPr/>
        </p:nvSpPr>
        <p:spPr bwMode="auto">
          <a:xfrm>
            <a:off x="-929878" y="151090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endParaRPr lang="en-US" altLang="en-US" sz="2400"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34729" y="2459831"/>
            <a:ext cx="2562225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340" name="TextBox 2"/>
          <p:cNvSpPr txBox="1">
            <a:spLocks noChangeArrowheads="1"/>
          </p:cNvSpPr>
          <p:nvPr/>
        </p:nvSpPr>
        <p:spPr bwMode="auto">
          <a:xfrm>
            <a:off x="6243638" y="315039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ＭＳ Ｐゴシック" charset="-128"/>
            </a:endParaRPr>
          </a:p>
        </p:txBody>
      </p:sp>
      <p:sp>
        <p:nvSpPr>
          <p:cNvPr id="142341" name="Rectangle 3"/>
          <p:cNvSpPr txBox="1">
            <a:spLocks noChangeArrowheads="1"/>
          </p:cNvSpPr>
          <p:nvPr/>
        </p:nvSpPr>
        <p:spPr bwMode="auto">
          <a:xfrm>
            <a:off x="1277542" y="2742010"/>
            <a:ext cx="3255169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9pPr>
          </a:lstStyle>
          <a:p>
            <a:pPr algn="ctr">
              <a:buFontTx/>
              <a:buNone/>
            </a:pPr>
            <a:r>
              <a:rPr lang="en-US" altLang="en-US" sz="2400" dirty="0">
                <a:ea typeface="ＭＳ Ｐゴシック" charset="-128"/>
              </a:rPr>
              <a:t>Audience</a:t>
            </a:r>
          </a:p>
          <a:p>
            <a:pPr algn="ctr">
              <a:buFontTx/>
              <a:buNone/>
            </a:pPr>
            <a:r>
              <a:rPr lang="en-US" altLang="en-US" sz="2400" dirty="0">
                <a:ea typeface="ＭＳ Ｐゴシック" charset="-128"/>
              </a:rPr>
              <a:t>Content </a:t>
            </a:r>
          </a:p>
          <a:p>
            <a:pPr algn="ctr">
              <a:buFontTx/>
              <a:buNone/>
            </a:pPr>
            <a:r>
              <a:rPr lang="en-US" altLang="en-US" sz="2400" dirty="0">
                <a:ea typeface="ＭＳ Ｐゴシック" charset="-128"/>
              </a:rPr>
              <a:t>Organization</a:t>
            </a:r>
          </a:p>
          <a:p>
            <a:pPr algn="ctr">
              <a:buFontTx/>
              <a:buNone/>
            </a:pPr>
            <a:r>
              <a:rPr lang="en-US" altLang="en-US" sz="2400" dirty="0">
                <a:ea typeface="ＭＳ Ｐゴシック" charset="-128"/>
              </a:rPr>
              <a:t>Visual Aids</a:t>
            </a:r>
          </a:p>
          <a:p>
            <a:pPr algn="ctr">
              <a:buFontTx/>
              <a:buNone/>
            </a:pPr>
            <a:r>
              <a:rPr lang="en-US" altLang="en-US" sz="2400" dirty="0">
                <a:ea typeface="ＭＳ Ｐゴシック" charset="-128"/>
              </a:rPr>
              <a:t>Appearance</a:t>
            </a:r>
          </a:p>
          <a:p>
            <a:pPr algn="ctr">
              <a:buFontTx/>
              <a:buNone/>
            </a:pPr>
            <a:endParaRPr lang="en-US" altLang="en-US" sz="2400" dirty="0">
              <a:ea typeface="ＭＳ Ｐゴシック" charset="-128"/>
            </a:endParaRPr>
          </a:p>
        </p:txBody>
      </p:sp>
      <p:sp>
        <p:nvSpPr>
          <p:cNvPr id="142342" name="Rectangle 2"/>
          <p:cNvSpPr txBox="1">
            <a:spLocks noChangeArrowheads="1"/>
          </p:cNvSpPr>
          <p:nvPr/>
        </p:nvSpPr>
        <p:spPr bwMode="auto">
          <a:xfrm>
            <a:off x="-57150" y="1884760"/>
            <a:ext cx="58293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6B7"/>
                </a:solidFill>
                <a:ea typeface="ＭＳ Ｐゴシック" charset="-128"/>
              </a:rPr>
              <a:t>BUILDING</a:t>
            </a:r>
          </a:p>
        </p:txBody>
      </p:sp>
      <p:sp>
        <p:nvSpPr>
          <p:cNvPr id="142343" name="Rectangle 2"/>
          <p:cNvSpPr txBox="1">
            <a:spLocks noChangeArrowheads="1"/>
          </p:cNvSpPr>
          <p:nvPr/>
        </p:nvSpPr>
        <p:spPr bwMode="auto">
          <a:xfrm>
            <a:off x="4171950" y="1884761"/>
            <a:ext cx="3429000" cy="343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6B7"/>
                </a:solidFill>
                <a:ea typeface="ＭＳ Ｐゴシック" charset="-128"/>
              </a:rPr>
              <a:t>PERFORMING</a:t>
            </a:r>
          </a:p>
        </p:txBody>
      </p:sp>
      <p:sp>
        <p:nvSpPr>
          <p:cNvPr id="142344" name="Rectangle 3"/>
          <p:cNvSpPr txBox="1">
            <a:spLocks noChangeArrowheads="1"/>
          </p:cNvSpPr>
          <p:nvPr/>
        </p:nvSpPr>
        <p:spPr bwMode="auto">
          <a:xfrm>
            <a:off x="4972051" y="2514600"/>
            <a:ext cx="205621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9pPr>
          </a:lstStyle>
          <a:p>
            <a:pPr algn="ctr">
              <a:buFontTx/>
              <a:buNone/>
            </a:pPr>
            <a:r>
              <a:rPr lang="en-US" altLang="en-US" sz="2400" dirty="0">
                <a:ea typeface="ＭＳ Ｐゴシック" charset="-128"/>
              </a:rPr>
              <a:t>Poise</a:t>
            </a:r>
          </a:p>
          <a:p>
            <a:pPr algn="ctr">
              <a:buFontTx/>
              <a:buNone/>
            </a:pPr>
            <a:r>
              <a:rPr lang="en-US" altLang="en-US" sz="2400" dirty="0">
                <a:ea typeface="ＭＳ Ｐゴシック" charset="-128"/>
              </a:rPr>
              <a:t>Voice</a:t>
            </a:r>
          </a:p>
          <a:p>
            <a:pPr algn="ctr">
              <a:buFontTx/>
              <a:buNone/>
            </a:pPr>
            <a:r>
              <a:rPr lang="en-US" altLang="en-US" sz="2400" dirty="0">
                <a:ea typeface="ＭＳ Ｐゴシック" charset="-128"/>
              </a:rPr>
              <a:t>Life</a:t>
            </a:r>
          </a:p>
          <a:p>
            <a:pPr algn="ctr">
              <a:buFontTx/>
              <a:buNone/>
            </a:pPr>
            <a:r>
              <a:rPr lang="en-US" altLang="en-US" sz="2400" dirty="0">
                <a:ea typeface="ＭＳ Ｐゴシック" charset="-128"/>
              </a:rPr>
              <a:t>Eye Contact</a:t>
            </a:r>
          </a:p>
          <a:p>
            <a:pPr algn="ctr">
              <a:buFontTx/>
              <a:buNone/>
            </a:pPr>
            <a:r>
              <a:rPr lang="en-US" altLang="en-US" sz="2400" dirty="0">
                <a:ea typeface="ＭＳ Ｐゴシック" charset="-128"/>
              </a:rPr>
              <a:t>Gestures</a:t>
            </a:r>
          </a:p>
          <a:p>
            <a:pPr algn="ctr">
              <a:buFontTx/>
              <a:buNone/>
            </a:pPr>
            <a:r>
              <a:rPr lang="en-US" altLang="en-US" sz="2400" dirty="0">
                <a:ea typeface="ＭＳ Ｐゴシック" charset="-128"/>
              </a:rPr>
              <a:t>Speed</a:t>
            </a:r>
          </a:p>
          <a:p>
            <a:pPr algn="ctr">
              <a:buFontTx/>
              <a:buNone/>
            </a:pPr>
            <a:endParaRPr lang="en-US" altLang="en-US" sz="2400" dirty="0">
              <a:ea typeface="ＭＳ Ｐゴシック" charset="-128"/>
            </a:endParaRPr>
          </a:p>
        </p:txBody>
      </p:sp>
      <p:sp>
        <p:nvSpPr>
          <p:cNvPr id="142345" name="TextBox 14"/>
          <p:cNvSpPr txBox="1">
            <a:spLocks noChangeArrowheads="1"/>
          </p:cNvSpPr>
          <p:nvPr/>
        </p:nvSpPr>
        <p:spPr bwMode="auto">
          <a:xfrm>
            <a:off x="6243638" y="315039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ＭＳ Ｐゴシック" charset="-128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012531" y="2437210"/>
            <a:ext cx="1876425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 descr="Screen Shot 2013-11-07 at 9.24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7" y="341058"/>
            <a:ext cx="8236973" cy="571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Screen shot 2013-04-10 at 10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497537"/>
            <a:ext cx="9144001" cy="3581400"/>
          </a:xfrm>
        </p:spPr>
      </p:pic>
      <p:pic>
        <p:nvPicPr>
          <p:cNvPr id="2" name="Picture 1" descr="Screen Shot 2015-09-24 at 1.27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715" y="1031976"/>
            <a:ext cx="2860805" cy="2114550"/>
          </a:xfrm>
          <a:prstGeom prst="rect">
            <a:avLst/>
          </a:prstGeom>
        </p:spPr>
      </p:pic>
      <p:pic>
        <p:nvPicPr>
          <p:cNvPr id="3" name="Picture 2" descr="CA standar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2202" y="5152976"/>
            <a:ext cx="2293931" cy="16955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 kids copy.mov" descr="/Users/erik_palmer/Documents/Erik Palmer/Speaking skills/Student samples/Elem kids cop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229"/>
            <a:ext cx="9066610" cy="485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1" descr="Screen Shot 2013-11-07 at 9.23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06" y="341056"/>
            <a:ext cx="7588045" cy="569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 descr="Screen Shot 2013-11-07 at 9.24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4" y="308257"/>
            <a:ext cx="7676535" cy="572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1654" y="2960176"/>
            <a:ext cx="24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graders book reports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3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2343150"/>
            <a:ext cx="3657600" cy="1314450"/>
          </a:xfrm>
        </p:spPr>
        <p:txBody>
          <a:bodyPr/>
          <a:lstStyle/>
          <a:p>
            <a:pPr eaLnBrk="1" hangingPunct="1">
              <a:defRPr/>
            </a:pPr>
            <a:r>
              <a:rPr lang="en-US" sz="33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Practicing</a:t>
            </a:r>
          </a:p>
          <a:p>
            <a:pPr eaLnBrk="1" hangingPunct="1">
              <a:defRPr/>
            </a:pPr>
            <a:r>
              <a:rPr lang="en-US" sz="33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Speaking</a:t>
            </a:r>
            <a:endParaRPr lang="en-US" dirty="0" smtClean="0">
              <a:solidFill>
                <a:schemeClr val="tx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593347" name="Rectangle 3"/>
          <p:cNvSpPr>
            <a:spLocks noChangeArrowheads="1"/>
          </p:cNvSpPr>
          <p:nvPr/>
        </p:nvSpPr>
        <p:spPr bwMode="auto">
          <a:xfrm>
            <a:off x="1558529" y="52494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80227" name="Picture 5" descr="Digitally-Speaking-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428750"/>
            <a:ext cx="278606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730" name="Rectangle 2"/>
          <p:cNvSpPr>
            <a:spLocks noChangeArrowheads="1"/>
          </p:cNvSpPr>
          <p:nvPr/>
        </p:nvSpPr>
        <p:spPr bwMode="auto">
          <a:xfrm>
            <a:off x="3403810" y="1771651"/>
            <a:ext cx="2837636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1350" dirty="0"/>
          </a:p>
          <a:p>
            <a:pPr algn="ctr">
              <a:defRPr/>
            </a:pPr>
            <a:r>
              <a:rPr lang="en-US" sz="3600" dirty="0" err="1">
                <a:latin typeface="Trebuchet MS" charset="0"/>
                <a:ea typeface="Trebuchet MS" charset="0"/>
                <a:cs typeface="Trebuchet MS" charset="0"/>
              </a:rPr>
              <a:t>vocaroo.com</a:t>
            </a:r>
            <a:endParaRPr lang="en-US" sz="3600" dirty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1780" name="Picture 4" descr="Voc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085850"/>
            <a:ext cx="6858000" cy="47148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3828" name="Picture 4" descr="voc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857250"/>
            <a:ext cx="6629400" cy="51577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5876" name="Picture 4" descr="voc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0" y="857251"/>
            <a:ext cx="6286500" cy="5164931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24" name="Picture 4" descr="voc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7350" y="857251"/>
            <a:ext cx="5715000" cy="513278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1-12 at 1.51.03 PM.png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" b="368"/>
          <a:stretch>
            <a:fillRect/>
          </a:stretch>
        </p:blipFill>
        <p:spPr>
          <a:xfrm>
            <a:off x="524621" y="362917"/>
            <a:ext cx="8031328" cy="566917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4" descr="Screen shot 2012-10-09 a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75" y="321709"/>
            <a:ext cx="7635239" cy="571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2" descr="Photobooth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51" y="364879"/>
            <a:ext cx="5736101" cy="573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tablet:ph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308611"/>
            <a:ext cx="7550834" cy="566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3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3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2343150"/>
            <a:ext cx="3657600" cy="1314450"/>
          </a:xfrm>
        </p:spPr>
        <p:txBody>
          <a:bodyPr/>
          <a:lstStyle/>
          <a:p>
            <a:pPr eaLnBrk="1" hangingPunct="1">
              <a:defRPr/>
            </a:pPr>
            <a:r>
              <a:rPr lang="en-US" sz="33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Continuing </a:t>
            </a:r>
          </a:p>
          <a:p>
            <a:pPr eaLnBrk="1" hangingPunct="1">
              <a:defRPr/>
            </a:pPr>
            <a:r>
              <a:rPr lang="en-US" sz="33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discussions</a:t>
            </a:r>
            <a:endParaRPr lang="en-US" dirty="0" smtClean="0">
              <a:solidFill>
                <a:schemeClr val="tx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593347" name="Rectangle 3"/>
          <p:cNvSpPr>
            <a:spLocks noChangeArrowheads="1"/>
          </p:cNvSpPr>
          <p:nvPr/>
        </p:nvSpPr>
        <p:spPr bwMode="auto">
          <a:xfrm>
            <a:off x="1558529" y="52494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02755" name="Picture 5" descr="Digitally-Speaking-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428750"/>
            <a:ext cx="278606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ChangeArrowheads="1"/>
          </p:cNvSpPr>
          <p:nvPr/>
        </p:nvSpPr>
        <p:spPr bwMode="auto">
          <a:xfrm>
            <a:off x="4345782" y="257889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04802" name="Picture 5" descr="Screen shot 2012-10-09 a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730" name="Rectangle 2"/>
          <p:cNvSpPr>
            <a:spLocks noChangeArrowheads="1"/>
          </p:cNvSpPr>
          <p:nvPr/>
        </p:nvSpPr>
        <p:spPr bwMode="auto">
          <a:xfrm>
            <a:off x="1827919" y="1021327"/>
            <a:ext cx="558422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4000" dirty="0">
              <a:latin typeface="Trebuchet MS" charset="0"/>
              <a:ea typeface="Trebuchet MS" charset="0"/>
              <a:cs typeface="Trebuchet MS" charset="0"/>
            </a:endParaRPr>
          </a:p>
          <a:p>
            <a:pPr algn="ctr">
              <a:defRPr/>
            </a:pPr>
            <a:r>
              <a:rPr lang="en-US" sz="4000" dirty="0">
                <a:latin typeface="Trebuchet MS" charset="0"/>
                <a:ea typeface="Trebuchet MS" charset="0"/>
                <a:cs typeface="Trebuchet MS" charset="0"/>
              </a:rPr>
              <a:t>Google Voice</a:t>
            </a:r>
          </a:p>
          <a:p>
            <a:pPr algn="ctr">
              <a:defRPr/>
            </a:pPr>
            <a:endParaRPr lang="en-US" sz="4000" dirty="0">
              <a:latin typeface="Trebuchet MS" charset="0"/>
              <a:ea typeface="Trebuchet MS" charset="0"/>
              <a:cs typeface="Trebuchet MS" charset="0"/>
            </a:endParaRPr>
          </a:p>
          <a:p>
            <a:pPr algn="ctr">
              <a:defRPr/>
            </a:pPr>
            <a:r>
              <a:rPr lang="en-US" sz="4000" dirty="0" err="1">
                <a:latin typeface="Trebuchet MS" charset="0"/>
                <a:ea typeface="Trebuchet MS" charset="0"/>
                <a:cs typeface="Trebuchet MS" charset="0"/>
              </a:rPr>
              <a:t>www.google.com</a:t>
            </a:r>
            <a:r>
              <a:rPr lang="en-US" sz="4000" dirty="0">
                <a:latin typeface="Trebuchet MS" charset="0"/>
                <a:ea typeface="Trebuchet MS" charset="0"/>
                <a:cs typeface="Trebuchet MS" charset="0"/>
              </a:rPr>
              <a:t>/voice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71051" y="1494503"/>
            <a:ext cx="7772400" cy="2797277"/>
          </a:xfrm>
        </p:spPr>
        <p:txBody>
          <a:bodyPr/>
          <a:lstStyle/>
          <a:p>
            <a:pPr>
              <a:defRPr/>
            </a:pPr>
            <a:r>
              <a:rPr lang="en-US" sz="3000" dirty="0" err="1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vocaroo.com</a:t>
            </a:r>
            <a:endParaRPr lang="en-US" sz="3000" dirty="0">
              <a:solidFill>
                <a:schemeClr val="tx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email: </a:t>
            </a:r>
            <a:r>
              <a:rPr lang="en-US" sz="3000" dirty="0" err="1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</a:rPr>
              <a:t>erik_palmer@comcast.net</a:t>
            </a:r>
            <a:endParaRPr lang="en-US" sz="3000" dirty="0">
              <a:solidFill>
                <a:srgbClr val="FF000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>
              <a:defRPr/>
            </a:pPr>
            <a:endParaRPr lang="en-US" sz="3000" dirty="0">
              <a:latin typeface="Trebuchet MS" charset="0"/>
              <a:ea typeface="Trebuchet MS" charset="0"/>
              <a:cs typeface="Trebuchet MS" charset="0"/>
            </a:endParaRPr>
          </a:p>
          <a:p>
            <a:pPr>
              <a:defRPr/>
            </a:pPr>
            <a:r>
              <a:rPr lang="en-US" sz="3000" dirty="0">
                <a:latin typeface="Trebuchet MS" charset="0"/>
                <a:ea typeface="Trebuchet MS" charset="0"/>
                <a:cs typeface="Trebuchet MS" charset="0"/>
              </a:rPr>
              <a:t>   </a:t>
            </a:r>
            <a:r>
              <a:rPr lang="en-US" sz="3000" dirty="0" err="1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Googlevoice</a:t>
            </a:r>
            <a:r>
              <a:rPr lang="en-US" sz="30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: 720.383.7451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306" name="Rectangle 2"/>
          <p:cNvSpPr>
            <a:spLocks noChangeArrowheads="1"/>
          </p:cNvSpPr>
          <p:nvPr/>
        </p:nvSpPr>
        <p:spPr bwMode="auto">
          <a:xfrm>
            <a:off x="3018720" y="1600200"/>
            <a:ext cx="30267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atin typeface="Trebuchet MS" charset="0"/>
                <a:ea typeface="Trebuchet MS" charset="0"/>
                <a:cs typeface="Trebuchet MS" charset="0"/>
              </a:rPr>
              <a:t>flipgrid.com</a:t>
            </a:r>
            <a:r>
              <a:rPr lang="en-US" sz="1350" dirty="0"/>
              <a:t> </a:t>
            </a:r>
            <a:endParaRPr lang="en-US" dirty="0">
              <a:latin typeface="Century Gothic" charset="0"/>
            </a:endParaRPr>
          </a:p>
        </p:txBody>
      </p:sp>
      <p:sp>
        <p:nvSpPr>
          <p:cNvPr id="209922" name="TextBox 1"/>
          <p:cNvSpPr txBox="1">
            <a:spLocks noChangeArrowheads="1"/>
          </p:cNvSpPr>
          <p:nvPr/>
        </p:nvSpPr>
        <p:spPr bwMode="auto">
          <a:xfrm>
            <a:off x="2000250" y="3257551"/>
            <a:ext cx="515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3600" dirty="0" err="1"/>
              <a:t>flipgrid.com</a:t>
            </a:r>
            <a:r>
              <a:rPr lang="en-US" sz="3600" dirty="0"/>
              <a:t>/#41cde9ae</a:t>
            </a:r>
          </a:p>
        </p:txBody>
      </p:sp>
      <p:sp>
        <p:nvSpPr>
          <p:cNvPr id="209923" name="TextBox 2"/>
          <p:cNvSpPr txBox="1">
            <a:spLocks noChangeArrowheads="1"/>
          </p:cNvSpPr>
          <p:nvPr/>
        </p:nvSpPr>
        <p:spPr bwMode="auto">
          <a:xfrm>
            <a:off x="6972300" y="5257800"/>
            <a:ext cx="3417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600"/>
              <a:t>Lock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306" name="Rectangle 2"/>
          <p:cNvSpPr>
            <a:spLocks noChangeArrowheads="1"/>
          </p:cNvSpPr>
          <p:nvPr/>
        </p:nvSpPr>
        <p:spPr bwMode="auto">
          <a:xfrm>
            <a:off x="3998860" y="1600200"/>
            <a:ext cx="106651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50" dirty="0" err="1"/>
              <a:t>flipgrid.com</a:t>
            </a:r>
            <a:r>
              <a:rPr lang="en-US" sz="1350" dirty="0"/>
              <a:t> </a:t>
            </a:r>
            <a:endParaRPr lang="en-US" dirty="0">
              <a:latin typeface="Century Gothic" charset="0"/>
            </a:endParaRPr>
          </a:p>
        </p:txBody>
      </p:sp>
      <p:sp>
        <p:nvSpPr>
          <p:cNvPr id="214018" name="TextBox 1"/>
          <p:cNvSpPr txBox="1">
            <a:spLocks noChangeArrowheads="1"/>
          </p:cNvSpPr>
          <p:nvPr/>
        </p:nvSpPr>
        <p:spPr bwMode="auto">
          <a:xfrm>
            <a:off x="2000250" y="3200401"/>
            <a:ext cx="515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3600">
                <a:hlinkClick r:id="rId3" action="ppaction://hlinkfile"/>
              </a:rPr>
              <a:t>flipgrid.com/#41cde9ae</a:t>
            </a:r>
            <a:endParaRPr lang="en-US" sz="3600"/>
          </a:p>
        </p:txBody>
      </p:sp>
      <p:sp>
        <p:nvSpPr>
          <p:cNvPr id="214019" name="TextBox 2"/>
          <p:cNvSpPr txBox="1">
            <a:spLocks noChangeArrowheads="1"/>
          </p:cNvSpPr>
          <p:nvPr/>
        </p:nvSpPr>
        <p:spPr bwMode="auto">
          <a:xfrm>
            <a:off x="6972300" y="5257800"/>
            <a:ext cx="3417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600"/>
              <a:t>Lock</a:t>
            </a:r>
          </a:p>
        </p:txBody>
      </p:sp>
      <p:pic>
        <p:nvPicPr>
          <p:cNvPr id="214020" name="Picture 2" descr="Screen Shot 2015-10-23 at 9.19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971"/>
            <a:ext cx="9341686" cy="568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0447" y="1531988"/>
            <a:ext cx="4165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rebuchet MS" charset="0"/>
                <a:ea typeface="Trebuchet MS" charset="0"/>
                <a:cs typeface="Trebuchet MS" charset="0"/>
              </a:rPr>
              <a:t>VoiceThread.com</a:t>
            </a:r>
            <a:endParaRPr lang="en-US" sz="40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450" y="3943351"/>
            <a:ext cx="69151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/>
              <a:t>https://</a:t>
            </a:r>
            <a:r>
              <a:rPr lang="en-US" sz="2700" dirty="0" err="1"/>
              <a:t>voicethread.com</a:t>
            </a:r>
            <a:r>
              <a:rPr lang="en-US" sz="2700" dirty="0"/>
              <a:t>/share/7979115/</a:t>
            </a:r>
          </a:p>
        </p:txBody>
      </p:sp>
    </p:spTree>
    <p:extLst>
      <p:ext uri="{BB962C8B-B14F-4D97-AF65-F5344CB8AC3E}">
        <p14:creationId xmlns:p14="http://schemas.microsoft.com/office/powerpoint/2010/main" val="21392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S rea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59" y="-1064997"/>
            <a:ext cx="3992880" cy="877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6027"/>
            <a:ext cx="9164004" cy="89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5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65" name="Rectangle 5"/>
          <p:cNvSpPr>
            <a:spLocks noChangeArrowheads="1"/>
          </p:cNvSpPr>
          <p:nvPr/>
        </p:nvSpPr>
        <p:spPr bwMode="auto">
          <a:xfrm>
            <a:off x="1600201" y="1245394"/>
            <a:ext cx="471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latin typeface="Trebuchet MS" charset="0"/>
                <a:ea typeface="Trebuchet MS" charset="0"/>
                <a:cs typeface="Trebuchet MS" charset="0"/>
              </a:rPr>
              <a:t>Activities to update</a:t>
            </a:r>
          </a:p>
        </p:txBody>
      </p:sp>
      <p:sp>
        <p:nvSpPr>
          <p:cNvPr id="200706" name="TextBox 1"/>
          <p:cNvSpPr txBox="1">
            <a:spLocks noChangeArrowheads="1"/>
          </p:cNvSpPr>
          <p:nvPr/>
        </p:nvSpPr>
        <p:spPr bwMode="auto">
          <a:xfrm>
            <a:off x="2228851" y="3714751"/>
            <a:ext cx="23631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2400"/>
              <a:t>Announcements</a:t>
            </a:r>
          </a:p>
          <a:p>
            <a:r>
              <a:rPr lang="en-US" sz="1500"/>
              <a:t>  </a:t>
            </a:r>
          </a:p>
        </p:txBody>
      </p:sp>
      <p:sp>
        <p:nvSpPr>
          <p:cNvPr id="200707" name="TextBox 2"/>
          <p:cNvSpPr txBox="1">
            <a:spLocks noChangeArrowheads="1"/>
          </p:cNvSpPr>
          <p:nvPr/>
        </p:nvSpPr>
        <p:spPr bwMode="auto">
          <a:xfrm>
            <a:off x="4343401" y="4743450"/>
            <a:ext cx="2611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2400"/>
              <a:t>Discussion starter</a:t>
            </a:r>
          </a:p>
        </p:txBody>
      </p:sp>
      <p:sp>
        <p:nvSpPr>
          <p:cNvPr id="200708" name="TextBox 3"/>
          <p:cNvSpPr txBox="1">
            <a:spLocks noChangeArrowheads="1"/>
          </p:cNvSpPr>
          <p:nvPr/>
        </p:nvSpPr>
        <p:spPr bwMode="auto">
          <a:xfrm>
            <a:off x="5314951" y="2971800"/>
            <a:ext cx="1927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2400"/>
              <a:t>Explanations</a:t>
            </a:r>
          </a:p>
        </p:txBody>
      </p:sp>
      <p:sp>
        <p:nvSpPr>
          <p:cNvPr id="200709" name="TextBox 6"/>
          <p:cNvSpPr txBox="1">
            <a:spLocks noChangeArrowheads="1"/>
          </p:cNvSpPr>
          <p:nvPr/>
        </p:nvSpPr>
        <p:spPr bwMode="auto">
          <a:xfrm>
            <a:off x="2171700" y="2343150"/>
            <a:ext cx="28408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2400"/>
              <a:t>Chapter summaries</a:t>
            </a:r>
          </a:p>
        </p:txBody>
      </p:sp>
      <p:pic>
        <p:nvPicPr>
          <p:cNvPr id="3" name="phonecalltoschool cop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62525" y="3714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3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2343150"/>
            <a:ext cx="3657600" cy="1314450"/>
          </a:xfrm>
        </p:spPr>
        <p:txBody>
          <a:bodyPr/>
          <a:lstStyle/>
          <a:p>
            <a:pPr eaLnBrk="1" hangingPunct="1">
              <a:defRPr/>
            </a:pPr>
            <a:r>
              <a:rPr lang="en-US" sz="33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Publishing</a:t>
            </a:r>
          </a:p>
          <a:p>
            <a:pPr eaLnBrk="1" hangingPunct="1">
              <a:defRPr/>
            </a:pPr>
            <a:r>
              <a:rPr lang="en-US" sz="33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Speaking</a:t>
            </a:r>
            <a:endParaRPr lang="en-US" dirty="0" smtClean="0">
              <a:solidFill>
                <a:schemeClr val="tx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593347" name="Rectangle 3"/>
          <p:cNvSpPr>
            <a:spLocks noChangeArrowheads="1"/>
          </p:cNvSpPr>
          <p:nvPr/>
        </p:nvSpPr>
        <p:spPr bwMode="auto">
          <a:xfrm>
            <a:off x="1558529" y="52494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20163" name="Picture 5" descr="Digitally-Speaking-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428750"/>
            <a:ext cx="278606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S rea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59" y="-1064997"/>
            <a:ext cx="3992880" cy="877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25"/>
            <a:ext cx="9046464" cy="90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6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 quo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7" y="857250"/>
            <a:ext cx="3300413" cy="5078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896" y="3119051"/>
            <a:ext cx="150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George Lucas</a:t>
            </a:r>
          </a:p>
        </p:txBody>
      </p:sp>
    </p:spTree>
    <p:extLst>
      <p:ext uri="{BB962C8B-B14F-4D97-AF65-F5344CB8AC3E}">
        <p14:creationId xmlns:p14="http://schemas.microsoft.com/office/powerpoint/2010/main" val="17343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22121" y="1704516"/>
            <a:ext cx="5205976" cy="1302544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Understanding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Sound</a:t>
            </a:r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5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S speakers3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133600"/>
            <a:ext cx="4572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ASC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91" y="715452"/>
            <a:ext cx="3144011" cy="4727382"/>
          </a:xfrm>
          <a:prstGeom prst="rect">
            <a:avLst/>
          </a:prstGeom>
        </p:spPr>
      </p:pic>
      <p:pic>
        <p:nvPicPr>
          <p:cNvPr id="2" name="08 Across The Great Ocean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1544" y="34055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1" y="1628316"/>
            <a:ext cx="5205976" cy="130254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Lesson Idea</a:t>
            </a:r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7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0500" y="4374324"/>
            <a:ext cx="5206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rebuchet MS"/>
                <a:cs typeface="Trebuchet MS"/>
                <a:hlinkClick r:id="rId2"/>
              </a:rPr>
              <a:t>Pirates of the Caribbean</a:t>
            </a:r>
            <a:endParaRPr lang="en-US" sz="3600" dirty="0"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655" y="1788619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rebuchet MS"/>
                <a:cs typeface="Trebuchet MS"/>
                <a:hlinkClick r:id="rId3"/>
              </a:rPr>
              <a:t>Frozen</a:t>
            </a:r>
            <a:endParaRPr lang="en-US" sz="3600" dirty="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4814" y="3060148"/>
            <a:ext cx="2071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rebuchet MS"/>
                <a:cs typeface="Trebuchet MS"/>
                <a:hlinkClick r:id="rId4"/>
              </a:rPr>
              <a:t>Toy Story</a:t>
            </a:r>
            <a:endParaRPr lang="en-US" sz="3600" dirty="0"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445" y="1788619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rebuchet MS"/>
                <a:cs typeface="Trebuchet MS"/>
                <a:hlinkClick r:id="rId5"/>
              </a:rPr>
              <a:t>Snail</a:t>
            </a:r>
            <a:endParaRPr lang="en-US"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825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11681" y="1674036"/>
            <a:ext cx="5205976" cy="1302544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Understanding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Images</a:t>
            </a:r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4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1343" y="2309247"/>
            <a:ext cx="664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bie.org</a:t>
            </a:r>
            <a:r>
              <a:rPr lang="en-US" dirty="0"/>
              <a:t>/object/video/</a:t>
            </a:r>
            <a:r>
              <a:rPr lang="en-US" dirty="0" err="1"/>
              <a:t>elementary_project_courtyard_redesign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d obam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r="21378"/>
          <a:stretch/>
        </p:blipFill>
        <p:spPr>
          <a:xfrm>
            <a:off x="-1" y="320337"/>
            <a:ext cx="4614203" cy="4678189"/>
          </a:xfrm>
          <a:prstGeom prst="rect">
            <a:avLst/>
          </a:prstGeom>
        </p:spPr>
      </p:pic>
      <p:pic>
        <p:nvPicPr>
          <p:cNvPr id="4" name="Picture 3" descr="meanoba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48" y="1002160"/>
            <a:ext cx="4296309" cy="4998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7638" y="434460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06348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1" y="1628316"/>
            <a:ext cx="5205976" cy="130254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Lesson Idea</a:t>
            </a:r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0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by-tatt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883" y="3569971"/>
            <a:ext cx="2368883" cy="1484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518067"/>
            <a:ext cx="3034542" cy="1794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936" y="253219"/>
            <a:ext cx="10279334" cy="57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5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by-tatt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883" y="3569971"/>
            <a:ext cx="2368883" cy="1484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67" y="323558"/>
            <a:ext cx="9380467" cy="593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1" y="1628316"/>
            <a:ext cx="5205976" cy="130254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Reading Video</a:t>
            </a:r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7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5871" y="2964426"/>
            <a:ext cx="293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Pep Talk from Kid President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1" y="1628316"/>
            <a:ext cx="5205976" cy="130254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Lesson Idea</a:t>
            </a:r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5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5432" y="2831690"/>
            <a:ext cx="2151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video about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116" y="41019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3569110" y="2728452"/>
            <a:ext cx="225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video </a:t>
            </a:r>
            <a:r>
              <a:rPr lang="en-US" smtClean="0"/>
              <a:t>about light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46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116931" y="2628900"/>
            <a:ext cx="4800600" cy="13144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Audience</a:t>
            </a:r>
          </a:p>
          <a:p>
            <a:pPr>
              <a:defRPr/>
            </a:pPr>
            <a:r>
              <a:rPr lang="en-US" sz="24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Content </a:t>
            </a:r>
          </a:p>
          <a:p>
            <a:pPr>
              <a:defRPr/>
            </a:pPr>
            <a:r>
              <a:rPr lang="en-US" sz="24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Organization</a:t>
            </a:r>
          </a:p>
          <a:p>
            <a:pPr>
              <a:defRPr/>
            </a:pPr>
            <a:r>
              <a:rPr lang="en-US" sz="24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Visual aids</a:t>
            </a:r>
          </a:p>
          <a:p>
            <a:pPr>
              <a:defRPr/>
            </a:pPr>
            <a:r>
              <a:rPr lang="en-US" sz="2400" dirty="0">
                <a:solidFill>
                  <a:srgbClr val="6C112C"/>
                </a:solidFill>
                <a:latin typeface="Trebuchet MS" charset="0"/>
                <a:ea typeface="Trebuchet MS" charset="0"/>
                <a:cs typeface="Trebuchet MS" charset="0"/>
              </a:rPr>
              <a:t>Appearance</a:t>
            </a:r>
            <a:endParaRPr lang="en-US" sz="2400" dirty="0">
              <a:latin typeface="Trebuchet MS" charset="0"/>
              <a:ea typeface="Trebuchet MS" charset="0"/>
              <a:cs typeface="Trebuchet MS" charset="0"/>
            </a:endParaRPr>
          </a:p>
          <a:p>
            <a:pPr>
              <a:defRPr/>
            </a:pPr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470467" name="Rectangle 3"/>
          <p:cNvSpPr>
            <a:spLocks noChangeArrowheads="1"/>
          </p:cNvSpPr>
          <p:nvPr/>
        </p:nvSpPr>
        <p:spPr bwMode="auto">
          <a:xfrm>
            <a:off x="2245519" y="116562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sp>
        <p:nvSpPr>
          <p:cNvPr id="222211" name="WordArt 4"/>
          <p:cNvSpPr>
            <a:spLocks noChangeArrowheads="1" noChangeShapeType="1" noTextEdit="1"/>
          </p:cNvSpPr>
          <p:nvPr/>
        </p:nvSpPr>
        <p:spPr bwMode="auto">
          <a:xfrm>
            <a:off x="3378994" y="1593056"/>
            <a:ext cx="2190750" cy="561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kern="10">
                <a:solidFill>
                  <a:srgbClr val="8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Building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5777" y="2588218"/>
            <a:ext cx="5036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=kTwcB5MyaHY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1" descr="SXC appearance.png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841" y="4102624"/>
            <a:ext cx="2628900" cy="196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6392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8418" name="Rectangle 2"/>
          <p:cNvSpPr>
            <a:spLocks noChangeArrowheads="1"/>
          </p:cNvSpPr>
          <p:nvPr/>
        </p:nvSpPr>
        <p:spPr bwMode="auto">
          <a:xfrm>
            <a:off x="5616992" y="3075710"/>
            <a:ext cx="2814638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buFont typeface="Trebuchet MS" charset="0"/>
              <a:buNone/>
              <a:defRPr/>
            </a:pPr>
            <a:endParaRPr lang="en-US" sz="2400" dirty="0">
              <a:solidFill>
                <a:srgbClr val="6C112C"/>
              </a:solidFill>
              <a:latin typeface="Trebuchet MS"/>
            </a:endParaRPr>
          </a:p>
          <a:p>
            <a:pPr algn="ctr">
              <a:buFont typeface="Trebuchet MS" charset="0"/>
              <a:buNone/>
              <a:defRPr/>
            </a:pPr>
            <a:r>
              <a:rPr lang="en-US" sz="2700" b="1" dirty="0">
                <a:solidFill>
                  <a:srgbClr val="000000"/>
                </a:solidFill>
                <a:latin typeface="Trebuchet MS"/>
                <a:cs typeface="Trebuchet MS"/>
              </a:rPr>
              <a:t>Convey the</a:t>
            </a:r>
          </a:p>
          <a:p>
            <a:pPr algn="ctr">
              <a:buFont typeface="Trebuchet MS" charset="0"/>
              <a:buNone/>
              <a:defRPr/>
            </a:pPr>
            <a:r>
              <a:rPr lang="en-US" sz="2700" b="1" dirty="0">
                <a:solidFill>
                  <a:srgbClr val="000000"/>
                </a:solidFill>
                <a:latin typeface="Trebuchet MS"/>
                <a:cs typeface="Trebuchet MS"/>
              </a:rPr>
              <a:t>appropriate image</a:t>
            </a:r>
          </a:p>
          <a:p>
            <a:pPr algn="r">
              <a:buFont typeface="Trebuchet MS" charset="0"/>
              <a:buNone/>
              <a:defRPr/>
            </a:pPr>
            <a:endParaRPr lang="en-US" sz="2400" dirty="0">
              <a:latin typeface="Trebuchet MS"/>
            </a:endParaRPr>
          </a:p>
        </p:txBody>
      </p:sp>
      <p:sp>
        <p:nvSpPr>
          <p:cNvPr id="94213" name="WordArt 3"/>
          <p:cNvSpPr>
            <a:spLocks noChangeArrowheads="1" noChangeShapeType="1" noTextEdit="1"/>
          </p:cNvSpPr>
          <p:nvPr/>
        </p:nvSpPr>
        <p:spPr bwMode="auto">
          <a:xfrm>
            <a:off x="572380" y="875154"/>
            <a:ext cx="2895600" cy="561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kern="10">
                <a:solidFill>
                  <a:srgbClr val="000000"/>
                </a:soli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Appearance</a:t>
            </a:r>
          </a:p>
        </p:txBody>
      </p:sp>
      <p:sp>
        <p:nvSpPr>
          <p:cNvPr id="1468420" name="Rectangle 4"/>
          <p:cNvSpPr>
            <a:spLocks noChangeArrowheads="1"/>
          </p:cNvSpPr>
          <p:nvPr/>
        </p:nvSpPr>
        <p:spPr bwMode="auto">
          <a:xfrm>
            <a:off x="5909074" y="2313385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51186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1" descr="Screen Shot 2013-11-07 at 9.23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326307"/>
            <a:ext cx="7647039" cy="573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7859" name="Picture 3" descr="SXC lif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-30000"/>
          </a:blip>
          <a:srcRect/>
          <a:stretch>
            <a:fillRect/>
          </a:stretch>
        </p:blipFill>
        <p:spPr>
          <a:xfrm>
            <a:off x="9315450" y="3714751"/>
            <a:ext cx="2228850" cy="1435894"/>
          </a:xfrm>
        </p:spPr>
      </p:pic>
      <p:sp>
        <p:nvSpPr>
          <p:cNvPr id="1657860" name="Text Box 4"/>
          <p:cNvSpPr txBox="1">
            <a:spLocks noChangeArrowheads="1"/>
          </p:cNvSpPr>
          <p:nvPr/>
        </p:nvSpPr>
        <p:spPr bwMode="auto">
          <a:xfrm>
            <a:off x="6343650" y="1085851"/>
            <a:ext cx="14285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latin typeface="Trebuchet MS" charset="0"/>
                <a:ea typeface="Trebuchet MS" charset="0"/>
                <a:cs typeface="Trebuchet MS" charset="0"/>
              </a:rPr>
              <a:t>Life</a:t>
            </a:r>
          </a:p>
        </p:txBody>
      </p:sp>
      <p:sp>
        <p:nvSpPr>
          <p:cNvPr id="1657861" name="Text Box 5"/>
          <p:cNvSpPr txBox="1">
            <a:spLocks noChangeArrowheads="1"/>
          </p:cNvSpPr>
          <p:nvPr/>
        </p:nvSpPr>
        <p:spPr bwMode="auto">
          <a:xfrm>
            <a:off x="1485901" y="1257301"/>
            <a:ext cx="1736373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300" dirty="0">
                <a:latin typeface="Trebuchet MS" charset="0"/>
                <a:ea typeface="Trebuchet MS" charset="0"/>
                <a:cs typeface="Trebuchet MS" charset="0"/>
              </a:rPr>
              <a:t>Feeling</a:t>
            </a:r>
          </a:p>
          <a:p>
            <a:pPr>
              <a:defRPr/>
            </a:pPr>
            <a:r>
              <a:rPr lang="en-US" sz="3300" dirty="0">
                <a:latin typeface="Trebuchet MS" charset="0"/>
                <a:ea typeface="Trebuchet MS" charset="0"/>
                <a:cs typeface="Trebuchet MS" charset="0"/>
              </a:rPr>
              <a:t>Emotion</a:t>
            </a:r>
          </a:p>
          <a:p>
            <a:pPr>
              <a:defRPr/>
            </a:pPr>
            <a:r>
              <a:rPr lang="en-US" sz="3300" dirty="0">
                <a:latin typeface="Trebuchet MS" charset="0"/>
                <a:ea typeface="Trebuchet MS" charset="0"/>
                <a:cs typeface="Trebuchet MS" charset="0"/>
              </a:rPr>
              <a:t>Passion</a:t>
            </a:r>
          </a:p>
        </p:txBody>
      </p:sp>
    </p:spTree>
    <p:extLst>
      <p:ext uri="{BB962C8B-B14F-4D97-AF65-F5344CB8AC3E}">
        <p14:creationId xmlns:p14="http://schemas.microsoft.com/office/powerpoint/2010/main" val="2057249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786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84" name="Text Box 4"/>
          <p:cNvSpPr txBox="1">
            <a:spLocks noChangeArrowheads="1"/>
          </p:cNvSpPr>
          <p:nvPr/>
        </p:nvSpPr>
        <p:spPr bwMode="auto">
          <a:xfrm>
            <a:off x="2114550" y="1028701"/>
            <a:ext cx="474546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/>
              <a:t>Camera Contact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28900" y="1200150"/>
            <a:ext cx="3943350" cy="12573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</a:rPr>
              <a:t>Glogster</a:t>
            </a:r>
            <a:endParaRPr lang="en-US" sz="36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579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00250" y="2914650"/>
            <a:ext cx="5314950" cy="5143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http://</a:t>
            </a:r>
            <a:r>
              <a:rPr lang="en-US" sz="3600" dirty="0" err="1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edu.glogster.com</a:t>
            </a:r>
            <a:endParaRPr lang="en-US" sz="3600" dirty="0">
              <a:solidFill>
                <a:schemeClr val="tx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018" name="Rectangle 2"/>
          <p:cNvSpPr>
            <a:spLocks noChangeArrowheads="1"/>
          </p:cNvSpPr>
          <p:nvPr/>
        </p:nvSpPr>
        <p:spPr bwMode="auto">
          <a:xfrm>
            <a:off x="3829050" y="2006203"/>
            <a:ext cx="16084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/>
              <a:t>Pretzel</a:t>
            </a:r>
          </a:p>
        </p:txBody>
      </p:sp>
      <p:sp>
        <p:nvSpPr>
          <p:cNvPr id="258050" name="Rectangle 3"/>
          <p:cNvSpPr>
            <a:spLocks noChangeArrowheads="1"/>
          </p:cNvSpPr>
          <p:nvPr/>
        </p:nvSpPr>
        <p:spPr bwMode="auto">
          <a:xfrm>
            <a:off x="2228851" y="3209926"/>
            <a:ext cx="5091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entury Gothic" charset="0"/>
              </a:rPr>
              <a:t>http://erikpalmer.edu.glogster.com/pretzel/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954" name="Rectangle 2"/>
          <p:cNvSpPr>
            <a:spLocks noChangeArrowheads="1"/>
          </p:cNvSpPr>
          <p:nvPr/>
        </p:nvSpPr>
        <p:spPr bwMode="auto">
          <a:xfrm>
            <a:off x="2824130" y="2309814"/>
            <a:ext cx="3961277" cy="9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1350" dirty="0"/>
          </a:p>
          <a:p>
            <a:pPr algn="ctr">
              <a:defRPr/>
            </a:pPr>
            <a:r>
              <a:rPr lang="en-US" sz="4000" dirty="0" err="1"/>
              <a:t>littlebirdtales.com</a:t>
            </a:r>
            <a:endParaRPr lang="en-US" sz="4000" dirty="0">
              <a:latin typeface="Century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994" name="Rectangle 2"/>
          <p:cNvSpPr>
            <a:spLocks noChangeArrowheads="1"/>
          </p:cNvSpPr>
          <p:nvPr/>
        </p:nvSpPr>
        <p:spPr bwMode="auto">
          <a:xfrm>
            <a:off x="2137174" y="1189435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/>
          </a:p>
        </p:txBody>
      </p:sp>
      <p:pic>
        <p:nvPicPr>
          <p:cNvPr id="300034" name="Picture 3" descr="Book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166" y="1086238"/>
            <a:ext cx="1920146" cy="28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2996" name="Rectangle 4"/>
          <p:cNvSpPr>
            <a:spLocks noChangeArrowheads="1"/>
          </p:cNvSpPr>
          <p:nvPr/>
        </p:nvSpPr>
        <p:spPr bwMode="auto">
          <a:xfrm>
            <a:off x="6474620" y="3690937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/>
          </a:p>
        </p:txBody>
      </p:sp>
      <p:sp>
        <p:nvSpPr>
          <p:cNvPr id="1492997" name="Rectangle 5"/>
          <p:cNvSpPr>
            <a:spLocks noChangeArrowheads="1"/>
          </p:cNvSpPr>
          <p:nvPr/>
        </p:nvSpPr>
        <p:spPr bwMode="auto">
          <a:xfrm>
            <a:off x="5522120" y="392906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/>
          </a:p>
        </p:txBody>
      </p:sp>
      <p:sp>
        <p:nvSpPr>
          <p:cNvPr id="1492999" name="Rectangle 7"/>
          <p:cNvSpPr>
            <a:spLocks noChangeArrowheads="1"/>
          </p:cNvSpPr>
          <p:nvPr/>
        </p:nvSpPr>
        <p:spPr bwMode="auto">
          <a:xfrm>
            <a:off x="4195764" y="10025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/>
          </a:p>
        </p:txBody>
      </p:sp>
      <p:sp>
        <p:nvSpPr>
          <p:cNvPr id="1493001" name="Rectangle 9"/>
          <p:cNvSpPr>
            <a:spLocks noChangeArrowheads="1"/>
          </p:cNvSpPr>
          <p:nvPr/>
        </p:nvSpPr>
        <p:spPr bwMode="auto">
          <a:xfrm>
            <a:off x="2872964" y="5184153"/>
            <a:ext cx="347402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 err="1">
                <a:latin typeface="Trebuchet MS" charset="0"/>
                <a:ea typeface="Trebuchet MS" charset="0"/>
                <a:cs typeface="Trebuchet MS" charset="0"/>
              </a:rPr>
              <a:t>erik_palmer@comcast.net</a:t>
            </a:r>
            <a:endParaRPr lang="en-US" sz="21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493002" name="Rectangle 10"/>
          <p:cNvSpPr>
            <a:spLocks noChangeArrowheads="1"/>
          </p:cNvSpPr>
          <p:nvPr/>
        </p:nvSpPr>
        <p:spPr bwMode="auto">
          <a:xfrm>
            <a:off x="3463102" y="4524268"/>
            <a:ext cx="229857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 err="1">
                <a:latin typeface="Trebuchet MS" charset="0"/>
                <a:ea typeface="Trebuchet MS" charset="0"/>
                <a:cs typeface="Trebuchet MS" charset="0"/>
              </a:rPr>
              <a:t>www.pvlegs.com</a:t>
            </a:r>
            <a:endParaRPr lang="en-US" sz="21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300040" name="Picture 1" descr="Screen Shot 2013-10-11 at 9.48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4939766"/>
            <a:ext cx="1260049" cy="168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42" name="Picture 1" descr="coverASC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3" y="1086238"/>
            <a:ext cx="1928847" cy="290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43" name="Picture 3" descr="Researching in a Digital Worl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1257301"/>
            <a:ext cx="1934766" cy="299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55" y="1086650"/>
            <a:ext cx="2844045" cy="2900926"/>
          </a:xfrm>
          <a:prstGeom prst="rect">
            <a:avLst/>
          </a:prstGeom>
        </p:spPr>
      </p:pic>
      <p:pic>
        <p:nvPicPr>
          <p:cNvPr id="300044" name="Picture 12" descr="Digitally-Speaking-RG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21" y="1152547"/>
            <a:ext cx="2032397" cy="255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ChangeArrowheads="1"/>
          </p:cNvSpPr>
          <p:nvPr/>
        </p:nvSpPr>
        <p:spPr bwMode="auto">
          <a:xfrm>
            <a:off x="1196813" y="742951"/>
            <a:ext cx="1149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elocution</a:t>
            </a:r>
          </a:p>
        </p:txBody>
      </p:sp>
      <p:sp>
        <p:nvSpPr>
          <p:cNvPr id="1152003" name="Rectangle 3"/>
          <p:cNvSpPr>
            <a:spLocks noChangeArrowheads="1"/>
          </p:cNvSpPr>
          <p:nvPr/>
        </p:nvSpPr>
        <p:spPr bwMode="auto">
          <a:xfrm>
            <a:off x="1480001" y="1492480"/>
            <a:ext cx="13901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articulation</a:t>
            </a:r>
          </a:p>
        </p:txBody>
      </p:sp>
      <p:sp>
        <p:nvSpPr>
          <p:cNvPr id="1152004" name="Rectangle 4"/>
          <p:cNvSpPr>
            <a:spLocks noChangeArrowheads="1"/>
          </p:cNvSpPr>
          <p:nvPr/>
        </p:nvSpPr>
        <p:spPr bwMode="auto">
          <a:xfrm>
            <a:off x="2315049" y="2019319"/>
            <a:ext cx="13997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enunciation</a:t>
            </a:r>
          </a:p>
        </p:txBody>
      </p:sp>
      <p:sp>
        <p:nvSpPr>
          <p:cNvPr id="1152005" name="Rectangle 5"/>
          <p:cNvSpPr>
            <a:spLocks noChangeArrowheads="1"/>
          </p:cNvSpPr>
          <p:nvPr/>
        </p:nvSpPr>
        <p:spPr bwMode="auto">
          <a:xfrm>
            <a:off x="927606" y="3115882"/>
            <a:ext cx="8851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clearly</a:t>
            </a:r>
          </a:p>
        </p:txBody>
      </p:sp>
      <p:sp>
        <p:nvSpPr>
          <p:cNvPr id="1152006" name="Rectangle 6"/>
          <p:cNvSpPr>
            <a:spLocks noChangeArrowheads="1"/>
          </p:cNvSpPr>
          <p:nvPr/>
        </p:nvSpPr>
        <p:spPr bwMode="auto">
          <a:xfrm>
            <a:off x="3143251" y="2686051"/>
            <a:ext cx="8210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slowly</a:t>
            </a:r>
          </a:p>
        </p:txBody>
      </p:sp>
      <p:sp>
        <p:nvSpPr>
          <p:cNvPr id="1152007" name="Rectangle 7"/>
          <p:cNvSpPr>
            <a:spLocks noChangeArrowheads="1"/>
          </p:cNvSpPr>
          <p:nvPr/>
        </p:nvSpPr>
        <p:spPr bwMode="auto">
          <a:xfrm>
            <a:off x="4220767" y="2826545"/>
            <a:ext cx="9348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volume</a:t>
            </a:r>
          </a:p>
        </p:txBody>
      </p:sp>
      <p:sp>
        <p:nvSpPr>
          <p:cNvPr id="1152008" name="Rectangle 8"/>
          <p:cNvSpPr>
            <a:spLocks noChangeArrowheads="1"/>
          </p:cNvSpPr>
          <p:nvPr/>
        </p:nvSpPr>
        <p:spPr bwMode="auto">
          <a:xfrm>
            <a:off x="3594779" y="1018105"/>
            <a:ext cx="8114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loudly</a:t>
            </a:r>
          </a:p>
        </p:txBody>
      </p:sp>
      <p:sp>
        <p:nvSpPr>
          <p:cNvPr id="1152009" name="Rectangle 9"/>
          <p:cNvSpPr>
            <a:spLocks noChangeArrowheads="1"/>
          </p:cNvSpPr>
          <p:nvPr/>
        </p:nvSpPr>
        <p:spPr bwMode="auto">
          <a:xfrm>
            <a:off x="4547350" y="1496081"/>
            <a:ext cx="710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pitch</a:t>
            </a:r>
          </a:p>
        </p:txBody>
      </p:sp>
      <p:sp>
        <p:nvSpPr>
          <p:cNvPr id="1152010" name="Rectangle 10"/>
          <p:cNvSpPr>
            <a:spLocks noChangeArrowheads="1"/>
          </p:cNvSpPr>
          <p:nvPr/>
        </p:nvSpPr>
        <p:spPr bwMode="auto">
          <a:xfrm>
            <a:off x="3388419" y="3447266"/>
            <a:ext cx="652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tone</a:t>
            </a:r>
          </a:p>
        </p:txBody>
      </p:sp>
      <p:sp>
        <p:nvSpPr>
          <p:cNvPr id="1152011" name="Rectangle 11"/>
          <p:cNvSpPr>
            <a:spLocks noChangeArrowheads="1"/>
          </p:cNvSpPr>
          <p:nvPr/>
        </p:nvSpPr>
        <p:spPr bwMode="auto">
          <a:xfrm>
            <a:off x="4578063" y="3329092"/>
            <a:ext cx="1402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eye contact</a:t>
            </a:r>
          </a:p>
        </p:txBody>
      </p:sp>
      <p:sp>
        <p:nvSpPr>
          <p:cNvPr id="1152012" name="Rectangle 12"/>
          <p:cNvSpPr>
            <a:spLocks noChangeArrowheads="1"/>
          </p:cNvSpPr>
          <p:nvPr/>
        </p:nvSpPr>
        <p:spPr bwMode="auto">
          <a:xfrm>
            <a:off x="1931187" y="3507093"/>
            <a:ext cx="963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posture</a:t>
            </a:r>
          </a:p>
        </p:txBody>
      </p:sp>
      <p:sp>
        <p:nvSpPr>
          <p:cNvPr id="1152013" name="Rectangle 13"/>
          <p:cNvSpPr>
            <a:spLocks noChangeArrowheads="1"/>
          </p:cNvSpPr>
          <p:nvPr/>
        </p:nvSpPr>
        <p:spPr bwMode="auto">
          <a:xfrm>
            <a:off x="4430918" y="2099463"/>
            <a:ext cx="7216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poise</a:t>
            </a:r>
          </a:p>
        </p:txBody>
      </p:sp>
      <p:sp>
        <p:nvSpPr>
          <p:cNvPr id="1152014" name="Rectangle 14"/>
          <p:cNvSpPr>
            <a:spLocks noChangeArrowheads="1"/>
          </p:cNvSpPr>
          <p:nvPr/>
        </p:nvSpPr>
        <p:spPr bwMode="auto">
          <a:xfrm>
            <a:off x="820043" y="4055239"/>
            <a:ext cx="1933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stand up straight</a:t>
            </a:r>
          </a:p>
        </p:txBody>
      </p:sp>
      <p:sp>
        <p:nvSpPr>
          <p:cNvPr id="1152015" name="Rectangle 15"/>
          <p:cNvSpPr>
            <a:spLocks noChangeArrowheads="1"/>
          </p:cNvSpPr>
          <p:nvPr/>
        </p:nvSpPr>
        <p:spPr bwMode="auto">
          <a:xfrm>
            <a:off x="5829300" y="2114551"/>
            <a:ext cx="15263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hold head up</a:t>
            </a:r>
          </a:p>
        </p:txBody>
      </p:sp>
      <p:sp>
        <p:nvSpPr>
          <p:cNvPr id="1152016" name="Rectangle 16"/>
          <p:cNvSpPr>
            <a:spLocks noChangeArrowheads="1"/>
          </p:cNvSpPr>
          <p:nvPr/>
        </p:nvSpPr>
        <p:spPr bwMode="auto">
          <a:xfrm>
            <a:off x="5941701" y="1304341"/>
            <a:ext cx="16690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body language</a:t>
            </a:r>
          </a:p>
        </p:txBody>
      </p:sp>
      <p:sp>
        <p:nvSpPr>
          <p:cNvPr id="1152017" name="Rectangle 17"/>
          <p:cNvSpPr>
            <a:spLocks noChangeArrowheads="1"/>
          </p:cNvSpPr>
          <p:nvPr/>
        </p:nvSpPr>
        <p:spPr bwMode="auto">
          <a:xfrm>
            <a:off x="6143497" y="4241384"/>
            <a:ext cx="18405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body movement</a:t>
            </a:r>
          </a:p>
        </p:txBody>
      </p:sp>
      <p:sp>
        <p:nvSpPr>
          <p:cNvPr id="1152018" name="Rectangle 18"/>
          <p:cNvSpPr>
            <a:spLocks noChangeArrowheads="1"/>
          </p:cNvSpPr>
          <p:nvPr/>
        </p:nvSpPr>
        <p:spPr bwMode="auto">
          <a:xfrm>
            <a:off x="6515100" y="3657601"/>
            <a:ext cx="1047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gestures</a:t>
            </a:r>
          </a:p>
        </p:txBody>
      </p:sp>
      <p:sp>
        <p:nvSpPr>
          <p:cNvPr id="1152019" name="Rectangle 19"/>
          <p:cNvSpPr>
            <a:spLocks noChangeArrowheads="1"/>
          </p:cNvSpPr>
          <p:nvPr/>
        </p:nvSpPr>
        <p:spPr bwMode="auto">
          <a:xfrm>
            <a:off x="4000499" y="4400551"/>
            <a:ext cx="12731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expression</a:t>
            </a:r>
          </a:p>
        </p:txBody>
      </p:sp>
      <p:sp>
        <p:nvSpPr>
          <p:cNvPr id="1152020" name="Rectangle 20"/>
          <p:cNvSpPr>
            <a:spLocks noChangeArrowheads="1"/>
          </p:cNvSpPr>
          <p:nvPr/>
        </p:nvSpPr>
        <p:spPr bwMode="auto">
          <a:xfrm>
            <a:off x="2067565" y="4543157"/>
            <a:ext cx="12586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projection</a:t>
            </a:r>
          </a:p>
        </p:txBody>
      </p:sp>
      <p:sp>
        <p:nvSpPr>
          <p:cNvPr id="1152021" name="Rectangle 21"/>
          <p:cNvSpPr>
            <a:spLocks noChangeArrowheads="1"/>
          </p:cNvSpPr>
          <p:nvPr/>
        </p:nvSpPr>
        <p:spPr bwMode="auto">
          <a:xfrm>
            <a:off x="3200401" y="4914901"/>
            <a:ext cx="11160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presence</a:t>
            </a:r>
          </a:p>
        </p:txBody>
      </p:sp>
      <p:sp>
        <p:nvSpPr>
          <p:cNvPr id="1152022" name="Rectangle 22"/>
          <p:cNvSpPr>
            <a:spLocks noChangeArrowheads="1"/>
          </p:cNvSpPr>
          <p:nvPr/>
        </p:nvSpPr>
        <p:spPr bwMode="auto">
          <a:xfrm>
            <a:off x="5672579" y="2939891"/>
            <a:ext cx="13484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enthusiasm</a:t>
            </a:r>
          </a:p>
        </p:txBody>
      </p:sp>
      <p:sp>
        <p:nvSpPr>
          <p:cNvPr id="1152023" name="Rectangle 23"/>
          <p:cNvSpPr>
            <a:spLocks noChangeArrowheads="1"/>
          </p:cNvSpPr>
          <p:nvPr/>
        </p:nvSpPr>
        <p:spPr bwMode="auto">
          <a:xfrm>
            <a:off x="5353239" y="732841"/>
            <a:ext cx="11769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inflection</a:t>
            </a:r>
          </a:p>
        </p:txBody>
      </p:sp>
      <p:sp>
        <p:nvSpPr>
          <p:cNvPr id="1152024" name="Rectangle 24"/>
          <p:cNvSpPr>
            <a:spLocks noChangeArrowheads="1"/>
          </p:cNvSpPr>
          <p:nvPr/>
        </p:nvSpPr>
        <p:spPr bwMode="auto">
          <a:xfrm>
            <a:off x="3736659" y="3915713"/>
            <a:ext cx="19030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look at audience</a:t>
            </a:r>
          </a:p>
        </p:txBody>
      </p:sp>
      <p:sp>
        <p:nvSpPr>
          <p:cNvPr id="1152025" name="Rectangle 25"/>
          <p:cNvSpPr>
            <a:spLocks noChangeArrowheads="1"/>
          </p:cNvSpPr>
          <p:nvPr/>
        </p:nvSpPr>
        <p:spPr bwMode="auto">
          <a:xfrm>
            <a:off x="5257801" y="4914901"/>
            <a:ext cx="18149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fluid expression</a:t>
            </a:r>
          </a:p>
        </p:txBody>
      </p:sp>
      <p:sp>
        <p:nvSpPr>
          <p:cNvPr id="1152026" name="Rectangle 26"/>
          <p:cNvSpPr>
            <a:spLocks noChangeArrowheads="1"/>
          </p:cNvSpPr>
          <p:nvPr/>
        </p:nvSpPr>
        <p:spPr bwMode="auto">
          <a:xfrm>
            <a:off x="1771651" y="2514601"/>
            <a:ext cx="9252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rhythm</a:t>
            </a:r>
          </a:p>
        </p:txBody>
      </p:sp>
      <p:sp>
        <p:nvSpPr>
          <p:cNvPr id="1152027" name="Rectangle 27"/>
          <p:cNvSpPr>
            <a:spLocks noChangeArrowheads="1"/>
          </p:cNvSpPr>
          <p:nvPr/>
        </p:nvSpPr>
        <p:spPr bwMode="auto">
          <a:xfrm>
            <a:off x="927606" y="5113132"/>
            <a:ext cx="1247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intonation</a:t>
            </a:r>
          </a:p>
        </p:txBody>
      </p:sp>
      <p:sp>
        <p:nvSpPr>
          <p:cNvPr id="1152029" name="Rectangle 29"/>
          <p:cNvSpPr>
            <a:spLocks noChangeArrowheads="1"/>
          </p:cNvSpPr>
          <p:nvPr/>
        </p:nvSpPr>
        <p:spPr bwMode="auto">
          <a:xfrm>
            <a:off x="3811358" y="5482464"/>
            <a:ext cx="19607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vocal modulation</a:t>
            </a:r>
          </a:p>
        </p:txBody>
      </p:sp>
      <p:sp>
        <p:nvSpPr>
          <p:cNvPr id="1152031" name="Rectangle 31"/>
          <p:cNvSpPr>
            <a:spLocks noChangeArrowheads="1"/>
          </p:cNvSpPr>
          <p:nvPr/>
        </p:nvSpPr>
        <p:spPr bwMode="auto">
          <a:xfrm>
            <a:off x="7180894" y="2647595"/>
            <a:ext cx="857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stance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2002" grpId="0"/>
      <p:bldP spid="1152003" grpId="0"/>
      <p:bldP spid="1152004" grpId="0"/>
      <p:bldP spid="1152005" grpId="0"/>
      <p:bldP spid="1152006" grpId="0"/>
      <p:bldP spid="1152007" grpId="0"/>
      <p:bldP spid="1152008" grpId="0"/>
      <p:bldP spid="1152009" grpId="0"/>
      <p:bldP spid="1152010" grpId="0"/>
      <p:bldP spid="1152011" grpId="0"/>
      <p:bldP spid="1152012" grpId="0"/>
      <p:bldP spid="1152013" grpId="0"/>
      <p:bldP spid="1152014" grpId="0"/>
      <p:bldP spid="1152015" grpId="0"/>
      <p:bldP spid="1152016" grpId="0"/>
      <p:bldP spid="1152017" grpId="0"/>
      <p:bldP spid="1152018" grpId="0"/>
      <p:bldP spid="1152019" grpId="0"/>
      <p:bldP spid="1152020" grpId="0"/>
      <p:bldP spid="1152021" grpId="0"/>
      <p:bldP spid="1152022" grpId="0"/>
      <p:bldP spid="1152023" grpId="0"/>
      <p:bldP spid="1152024" grpId="0"/>
      <p:bldP spid="1152025" grpId="0"/>
      <p:bldP spid="1152026" grpId="0"/>
      <p:bldP spid="1152027" grpId="0"/>
      <p:bldP spid="1152029" grpId="0"/>
      <p:bldP spid="11520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ChangeArrowheads="1"/>
          </p:cNvSpPr>
          <p:nvPr/>
        </p:nvSpPr>
        <p:spPr bwMode="auto">
          <a:xfrm>
            <a:off x="2914650" y="1305699"/>
            <a:ext cx="18918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dirty="0">
                <a:latin typeface="Trebuchet MS" charset="0"/>
                <a:ea typeface="Trebuchet MS" charset="0"/>
                <a:cs typeface="Trebuchet MS" charset="0"/>
              </a:rPr>
              <a:t>Necessary</a:t>
            </a: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67011" name="Rectangle 3"/>
          <p:cNvSpPr>
            <a:spLocks noChangeArrowheads="1"/>
          </p:cNvSpPr>
          <p:nvPr/>
        </p:nvSpPr>
        <p:spPr bwMode="auto">
          <a:xfrm>
            <a:off x="2914650" y="3347107"/>
            <a:ext cx="136768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>
                <a:latin typeface="Trebuchet MS" charset="0"/>
                <a:ea typeface="Trebuchet MS" charset="0"/>
                <a:cs typeface="Trebuchet MS" charset="0"/>
              </a:rPr>
              <a:t>Doable</a:t>
            </a:r>
          </a:p>
        </p:txBody>
      </p:sp>
      <p:sp>
        <p:nvSpPr>
          <p:cNvPr id="1067012" name="Rectangle 4"/>
          <p:cNvSpPr>
            <a:spLocks noChangeArrowheads="1"/>
          </p:cNvSpPr>
          <p:nvPr/>
        </p:nvSpPr>
        <p:spPr bwMode="auto">
          <a:xfrm>
            <a:off x="4415497" y="2397115"/>
            <a:ext cx="184537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>
                <a:latin typeface="Trebuchet MS" charset="0"/>
                <a:ea typeface="Trebuchet MS" charset="0"/>
                <a:cs typeface="Trebuchet MS" charset="0"/>
              </a:rPr>
              <a:t>Sufficient</a:t>
            </a:r>
            <a:endParaRPr lang="en-US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67013" name="Rectangle 5"/>
          <p:cNvSpPr>
            <a:spLocks noChangeArrowheads="1"/>
          </p:cNvSpPr>
          <p:nvPr/>
        </p:nvSpPr>
        <p:spPr bwMode="auto">
          <a:xfrm>
            <a:off x="4282332" y="4364751"/>
            <a:ext cx="289374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>
                <a:latin typeface="Trebuchet MS" charset="0"/>
                <a:ea typeface="Trebuchet MS" charset="0"/>
                <a:cs typeface="Trebuchet MS" charset="0"/>
              </a:rPr>
              <a:t>Understandable</a:t>
            </a:r>
            <a:endParaRPr lang="en-US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67014" name="Rectangle 6"/>
          <p:cNvSpPr>
            <a:spLocks noChangeArrowheads="1"/>
          </p:cNvSpPr>
          <p:nvPr/>
        </p:nvSpPr>
        <p:spPr bwMode="auto">
          <a:xfrm>
            <a:off x="1694260" y="49613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82950" name="Picture 7" descr="Well Spoken approved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2" y="1944270"/>
            <a:ext cx="1798320" cy="269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010" grpId="0"/>
      <p:bldP spid="1067011" grpId="0"/>
      <p:bldP spid="1067012" grpId="0"/>
      <p:bldP spid="10670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cb9ff5766d64b63aed731131280ecdd xmlns="04148219-0ff0-4b23-b591-b741879769d4">
      <Terms xmlns="http://schemas.microsoft.com/office/infopath/2007/PartnerControls"/>
    </fcb9ff5766d64b63aed731131280ecdd>
    <TaxCatchAll xmlns="04148219-0ff0-4b23-b591-b741879769d4"/>
    <_dlc_DocId xmlns="04148219-0ff0-4b23-b591-b741879769d4">R7NQT3P5EMMM-1596-40307</_dlc_DocId>
    <_dlc_DocIdUrl xmlns="04148219-0ff0-4b23-b591-b741879769d4">
      <Url>http://inside.ascd.org/cs_unit_public/_layouts/DocIdRedir.aspx?ID=R7NQT3P5EMMM-1596-40307</Url>
      <Description>R7NQT3P5EMMM-1596-40307</Description>
    </_dlc_DocIdUrl>
  </documentManagement>
</p:properties>
</file>

<file path=customXml/item2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E670951DDDAC4CA64469775DA7A85B" ma:contentTypeVersion="9" ma:contentTypeDescription="Create a new document." ma:contentTypeScope="" ma:versionID="2cf1b39368f3f9cbd854850efe73d91b">
  <xsd:schema xmlns:xsd="http://www.w3.org/2001/XMLSchema" xmlns:xs="http://www.w3.org/2001/XMLSchema" xmlns:p="http://schemas.microsoft.com/office/2006/metadata/properties" xmlns:ns2="04148219-0ff0-4b23-b591-b741879769d4" targetNamespace="http://schemas.microsoft.com/office/2006/metadata/properties" ma:root="true" ma:fieldsID="4cd94fff8a7d3f36e3c6567d0f80be3c" ns2:_="">
    <xsd:import namespace="04148219-0ff0-4b23-b591-b741879769d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fcb9ff5766d64b63aed731131280ecdd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148219-0ff0-4b23-b591-b741879769d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fcb9ff5766d64b63aed731131280ecdd" ma:index="12" nillable="true" ma:taxonomy="true" ma:internalName="fcb9ff5766d64b63aed731131280ecdd" ma:taxonomyFieldName="Tools_x0020__x0026__x0020_Support_x0020_Category" ma:displayName="Tools &amp; Support Category" ma:default="" ma:fieldId="{fcb9ff57-66d6-4b63-aed7-31131280ecdd}" ma:taxonomyMulti="true" ma:sspId="e01f4cd5-4f9d-4c72-8dbd-200ff4f3a41c" ma:termSetId="b86e1750-66eb-4475-8539-98da18fc23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5c099712-d97d-4a37-8d88-93be3347f9ad}" ma:internalName="TaxCatchAll" ma:showField="CatchAllData" ma:web="04148219-0ff0-4b23-b591-b741879769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3EDB5B-08E2-4079-9A51-648CAD864BD1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04148219-0ff0-4b23-b591-b741879769d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CA70BC0-B302-494A-88A0-0204B9742119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3DE3AF09-D427-4639-B134-09BA0215F7B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F5E493A-B5A6-4429-806D-34DA0AA3AE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148219-0ff0-4b23-b591-b741879769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DFF5A7E7-793F-4E22-ABFD-66ECA9E7A9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359</Words>
  <Application>Microsoft Macintosh PowerPoint</Application>
  <PresentationFormat>On-screen Show (4:3)</PresentationFormat>
  <Paragraphs>259</Paragraphs>
  <Slides>77</Slides>
  <Notes>58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8" baseType="lpstr">
      <vt:lpstr>Avenir Light</vt:lpstr>
      <vt:lpstr>Calibri</vt:lpstr>
      <vt:lpstr>Century Gothic</vt:lpstr>
      <vt:lpstr>MS PGothic</vt:lpstr>
      <vt:lpstr>ＭＳ Ｐゴシック</vt:lpstr>
      <vt:lpstr>Osaka</vt:lpstr>
      <vt:lpstr>Times</vt:lpstr>
      <vt:lpstr>Trebuchet MS</vt:lpstr>
      <vt:lpstr>Arial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distinct parts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Sound</vt:lpstr>
      <vt:lpstr>PowerPoint Presentation</vt:lpstr>
      <vt:lpstr>PowerPoint Presentation</vt:lpstr>
      <vt:lpstr>Lesson Idea</vt:lpstr>
      <vt:lpstr>PowerPoint Presentation</vt:lpstr>
      <vt:lpstr>Understanding Images</vt:lpstr>
      <vt:lpstr>PowerPoint Presentation</vt:lpstr>
      <vt:lpstr>Lesson Idea</vt:lpstr>
      <vt:lpstr>PowerPoint Presentation</vt:lpstr>
      <vt:lpstr>PowerPoint Presentation</vt:lpstr>
      <vt:lpstr>Reading Video</vt:lpstr>
      <vt:lpstr>PowerPoint Presentation</vt:lpstr>
      <vt:lpstr>Lesson Idea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Glogster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Erik Palmer</cp:lastModifiedBy>
  <cp:revision>25</cp:revision>
  <dcterms:created xsi:type="dcterms:W3CDTF">2015-08-10T20:27:02Z</dcterms:created>
  <dcterms:modified xsi:type="dcterms:W3CDTF">2016-07-10T17:55:48Z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0x010100C1E670951DDDAC4CA64469775DA7A85B</vt:lpwstr>
  </property>
  <property fmtid="{D5CDD505-2E9C-101B-9397-08002B2CF9AE}" pid="3" name="_dlc_DocIdItemGuid">
    <vt:lpwstr>310fab66-464a-467b-b7b7-64b48154fba4</vt:lpwstr>
  </property>
  <property fmtid="{D5CDD505-2E9C-101B-9397-08002B2CF9AE}" pid="4" name="Tools &amp; Support Category">
    <vt:lpwstr/>
  </property>
</Properties>
</file>